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4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51" roundtripDataSignature="AMtx7mjWXQws4I6MYDP0QQxlJ/ylfKUakw=="/>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795CDCD3-0785-4E86-A5F1-08411E9E2F2C}">
  <a:tblStyle styleId="{795CDCD3-0785-4E86-A5F1-08411E9E2F2C}"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9EFF7"/>
          </a:solidFill>
        </a:fill>
      </a:tcStyle>
    </a:wholeTbl>
    <a:band1H>
      <a:tcTxStyle/>
      <a:tcStyle>
        <a:tcBdr/>
        <a:fill>
          <a:solidFill>
            <a:srgbClr val="D0DEEF"/>
          </a:solidFill>
        </a:fill>
      </a:tcStyle>
    </a:band1H>
    <a:band2H>
      <a:tcTxStyle/>
      <a:tcStyle>
        <a:tcBdr/>
      </a:tcStyle>
    </a:band2H>
    <a:band1V>
      <a:tcTxStyle/>
      <a:tcStyle>
        <a:tcBdr/>
        <a:fill>
          <a:solidFill>
            <a:srgbClr val="D0DEEF"/>
          </a:solidFill>
        </a:fill>
      </a:tcStyle>
    </a:band1V>
    <a:band2V>
      <a:tcTxStyle/>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66" d="100"/>
          <a:sy n="66" d="100"/>
        </p:scale>
        <p:origin x="876" y="48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8" Type="http://schemas.openxmlformats.org/officeDocument/2006/relationships/slide" Target="slides/slide7.xml"/><Relationship Id="rId51" Type="http://customschemas.google.com/relationships/presentationmetadata" Target="meta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7" name="Google Shape;87;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4" name="Google Shape;164;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1" name="Google Shape;171;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2" name="Google Shape;182;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3" name="Google Shape;183;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1" name="Google Shape;191;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2" name="Google Shape;192;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13</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3" name="Google Shape;203;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4" name="Google Shape;204;p1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14</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endParaRPr sz="1200">
              <a:solidFill>
                <a:schemeClr val="dk1"/>
              </a:solidFill>
              <a:latin typeface="Calibri"/>
              <a:ea typeface="Calibri"/>
              <a:cs typeface="Calibri"/>
              <a:sym typeface="Calibri"/>
            </a:endParaRPr>
          </a:p>
        </p:txBody>
      </p:sp>
      <p:sp>
        <p:nvSpPr>
          <p:cNvPr id="211" name="Google Shape;211;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p1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6" name="Google Shape;226;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p1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3" name="Google Shape;233;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p1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2" name="Google Shape;242;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endParaRPr sz="1200">
              <a:solidFill>
                <a:schemeClr val="dk1"/>
              </a:solidFill>
              <a:latin typeface="Calibri"/>
              <a:ea typeface="Calibri"/>
              <a:cs typeface="Calibri"/>
              <a:sym typeface="Calibri"/>
            </a:endParaRPr>
          </a:p>
        </p:txBody>
      </p:sp>
      <p:sp>
        <p:nvSpPr>
          <p:cNvPr id="250" name="Google Shape;250;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endParaRPr sz="1200">
              <a:solidFill>
                <a:schemeClr val="dk1"/>
              </a:solidFill>
              <a:latin typeface="Calibri"/>
              <a:ea typeface="Calibri"/>
              <a:cs typeface="Calibri"/>
              <a:sym typeface="Calibri"/>
            </a:endParaRPr>
          </a:p>
        </p:txBody>
      </p:sp>
      <p:sp>
        <p:nvSpPr>
          <p:cNvPr id="264" name="Google Shape;264;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6" name="Google Shape;276;p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7" name="Google Shape;277;p2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21</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Google Shape;287;p2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8" name="Google Shape;288;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Google Shape;295;p2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6" name="Google Shape;296;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Google Shape;302;p2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3" name="Google Shape;303;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
        <p:cNvGrpSpPr/>
        <p:nvPr/>
      </p:nvGrpSpPr>
      <p:grpSpPr>
        <a:xfrm>
          <a:off x="0" y="0"/>
          <a:ext cx="0" cy="0"/>
          <a:chOff x="0" y="0"/>
          <a:chExt cx="0" cy="0"/>
        </a:xfrm>
      </p:grpSpPr>
      <p:sp>
        <p:nvSpPr>
          <p:cNvPr id="314" name="Google Shape;314;p2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5" name="Google Shape;315;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
        <p:cNvGrpSpPr/>
        <p:nvPr/>
      </p:nvGrpSpPr>
      <p:grpSpPr>
        <a:xfrm>
          <a:off x="0" y="0"/>
          <a:ext cx="0" cy="0"/>
          <a:chOff x="0" y="0"/>
          <a:chExt cx="0" cy="0"/>
        </a:xfrm>
      </p:grpSpPr>
      <p:sp>
        <p:nvSpPr>
          <p:cNvPr id="321" name="Google Shape;321;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2" name="Google Shape;322;p2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3" name="Google Shape;323;p2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26</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2"/>
        <p:cNvGrpSpPr/>
        <p:nvPr/>
      </p:nvGrpSpPr>
      <p:grpSpPr>
        <a:xfrm>
          <a:off x="0" y="0"/>
          <a:ext cx="0" cy="0"/>
          <a:chOff x="0" y="0"/>
          <a:chExt cx="0" cy="0"/>
        </a:xfrm>
      </p:grpSpPr>
      <p:sp>
        <p:nvSpPr>
          <p:cNvPr id="333" name="Google Shape;333;p2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endParaRPr sz="1200">
              <a:solidFill>
                <a:schemeClr val="dk1"/>
              </a:solidFill>
              <a:latin typeface="Calibri"/>
              <a:ea typeface="Calibri"/>
              <a:cs typeface="Calibri"/>
              <a:sym typeface="Calibri"/>
            </a:endParaRPr>
          </a:p>
        </p:txBody>
      </p:sp>
      <p:sp>
        <p:nvSpPr>
          <p:cNvPr id="334" name="Google Shape;334;p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7"/>
        <p:cNvGrpSpPr/>
        <p:nvPr/>
      </p:nvGrpSpPr>
      <p:grpSpPr>
        <a:xfrm>
          <a:off x="0" y="0"/>
          <a:ext cx="0" cy="0"/>
          <a:chOff x="0" y="0"/>
          <a:chExt cx="0" cy="0"/>
        </a:xfrm>
      </p:grpSpPr>
      <p:sp>
        <p:nvSpPr>
          <p:cNvPr id="348" name="Google Shape;348;p2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endParaRPr sz="1200">
              <a:solidFill>
                <a:schemeClr val="dk1"/>
              </a:solidFill>
              <a:latin typeface="Calibri"/>
              <a:ea typeface="Calibri"/>
              <a:cs typeface="Calibri"/>
              <a:sym typeface="Calibri"/>
            </a:endParaRPr>
          </a:p>
        </p:txBody>
      </p:sp>
      <p:sp>
        <p:nvSpPr>
          <p:cNvPr id="349" name="Google Shape;349;p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0"/>
        <p:cNvGrpSpPr/>
        <p:nvPr/>
      </p:nvGrpSpPr>
      <p:grpSpPr>
        <a:xfrm>
          <a:off x="0" y="0"/>
          <a:ext cx="0" cy="0"/>
          <a:chOff x="0" y="0"/>
          <a:chExt cx="0" cy="0"/>
        </a:xfrm>
      </p:grpSpPr>
      <p:sp>
        <p:nvSpPr>
          <p:cNvPr id="361" name="Google Shape;361;p2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2" name="Google Shape;362;p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5" name="Google Shape;105;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6" name="Google Shape;106;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3</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0"/>
        <p:cNvGrpSpPr/>
        <p:nvPr/>
      </p:nvGrpSpPr>
      <p:grpSpPr>
        <a:xfrm>
          <a:off x="0" y="0"/>
          <a:ext cx="0" cy="0"/>
          <a:chOff x="0" y="0"/>
          <a:chExt cx="0" cy="0"/>
        </a:xfrm>
      </p:grpSpPr>
      <p:sp>
        <p:nvSpPr>
          <p:cNvPr id="371" name="Google Shape;371;p3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sz="1200">
              <a:solidFill>
                <a:schemeClr val="dk1"/>
              </a:solidFill>
              <a:latin typeface="Calibri"/>
              <a:ea typeface="Calibri"/>
              <a:cs typeface="Calibri"/>
              <a:sym typeface="Calibri"/>
            </a:endParaRPr>
          </a:p>
        </p:txBody>
      </p:sp>
      <p:sp>
        <p:nvSpPr>
          <p:cNvPr id="372" name="Google Shape;372;p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8"/>
        <p:cNvGrpSpPr/>
        <p:nvPr/>
      </p:nvGrpSpPr>
      <p:grpSpPr>
        <a:xfrm>
          <a:off x="0" y="0"/>
          <a:ext cx="0" cy="0"/>
          <a:chOff x="0" y="0"/>
          <a:chExt cx="0" cy="0"/>
        </a:xfrm>
      </p:grpSpPr>
      <p:sp>
        <p:nvSpPr>
          <p:cNvPr id="379" name="Google Shape;379;p3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0" name="Google Shape;380;p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5"/>
        <p:cNvGrpSpPr/>
        <p:nvPr/>
      </p:nvGrpSpPr>
      <p:grpSpPr>
        <a:xfrm>
          <a:off x="0" y="0"/>
          <a:ext cx="0" cy="0"/>
          <a:chOff x="0" y="0"/>
          <a:chExt cx="0" cy="0"/>
        </a:xfrm>
      </p:grpSpPr>
      <p:sp>
        <p:nvSpPr>
          <p:cNvPr id="386" name="Google Shape;386;p3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7" name="Google Shape;387;p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4"/>
        <p:cNvGrpSpPr/>
        <p:nvPr/>
      </p:nvGrpSpPr>
      <p:grpSpPr>
        <a:xfrm>
          <a:off x="0" y="0"/>
          <a:ext cx="0" cy="0"/>
          <a:chOff x="0" y="0"/>
          <a:chExt cx="0" cy="0"/>
        </a:xfrm>
      </p:grpSpPr>
      <p:sp>
        <p:nvSpPr>
          <p:cNvPr id="395" name="Google Shape;395;p3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96" name="Google Shape;396;p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1"/>
        <p:cNvGrpSpPr/>
        <p:nvPr/>
      </p:nvGrpSpPr>
      <p:grpSpPr>
        <a:xfrm>
          <a:off x="0" y="0"/>
          <a:ext cx="0" cy="0"/>
          <a:chOff x="0" y="0"/>
          <a:chExt cx="0" cy="0"/>
        </a:xfrm>
      </p:grpSpPr>
      <p:sp>
        <p:nvSpPr>
          <p:cNvPr id="402" name="Google Shape;402;p3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3" name="Google Shape;403;p3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8"/>
        <p:cNvGrpSpPr/>
        <p:nvPr/>
      </p:nvGrpSpPr>
      <p:grpSpPr>
        <a:xfrm>
          <a:off x="0" y="0"/>
          <a:ext cx="0" cy="0"/>
          <a:chOff x="0" y="0"/>
          <a:chExt cx="0" cy="0"/>
        </a:xfrm>
      </p:grpSpPr>
      <p:sp>
        <p:nvSpPr>
          <p:cNvPr id="409" name="Google Shape;409;p3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0" name="Google Shape;410;p3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11" name="Google Shape;411;p3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Clr>
                <a:schemeClr val="dk1"/>
              </a:buClr>
              <a:buSzPts val="12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35</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7"/>
        <p:cNvGrpSpPr/>
        <p:nvPr/>
      </p:nvGrpSpPr>
      <p:grpSpPr>
        <a:xfrm>
          <a:off x="0" y="0"/>
          <a:ext cx="0" cy="0"/>
          <a:chOff x="0" y="0"/>
          <a:chExt cx="0" cy="0"/>
        </a:xfrm>
      </p:grpSpPr>
      <p:sp>
        <p:nvSpPr>
          <p:cNvPr id="418" name="Google Shape;418;p3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19" name="Google Shape;419;p3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6"/>
        <p:cNvGrpSpPr/>
        <p:nvPr/>
      </p:nvGrpSpPr>
      <p:grpSpPr>
        <a:xfrm>
          <a:off x="0" y="0"/>
          <a:ext cx="0" cy="0"/>
          <a:chOff x="0" y="0"/>
          <a:chExt cx="0" cy="0"/>
        </a:xfrm>
      </p:grpSpPr>
      <p:sp>
        <p:nvSpPr>
          <p:cNvPr id="427" name="Google Shape;427;p3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28" name="Google Shape;428;p3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3"/>
        <p:cNvGrpSpPr/>
        <p:nvPr/>
      </p:nvGrpSpPr>
      <p:grpSpPr>
        <a:xfrm>
          <a:off x="0" y="0"/>
          <a:ext cx="0" cy="0"/>
          <a:chOff x="0" y="0"/>
          <a:chExt cx="0" cy="0"/>
        </a:xfrm>
      </p:grpSpPr>
      <p:sp>
        <p:nvSpPr>
          <p:cNvPr id="434" name="Google Shape;434;p3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5" name="Google Shape;435;p3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36" name="Google Shape;436;p3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Clr>
                <a:schemeClr val="dk1"/>
              </a:buClr>
              <a:buSzPts val="12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38</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2"/>
        <p:cNvGrpSpPr/>
        <p:nvPr/>
      </p:nvGrpSpPr>
      <p:grpSpPr>
        <a:xfrm>
          <a:off x="0" y="0"/>
          <a:ext cx="0" cy="0"/>
          <a:chOff x="0" y="0"/>
          <a:chExt cx="0" cy="0"/>
        </a:xfrm>
      </p:grpSpPr>
      <p:sp>
        <p:nvSpPr>
          <p:cNvPr id="443" name="Google Shape;443;p3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endParaRPr sz="1200">
              <a:solidFill>
                <a:schemeClr val="dk1"/>
              </a:solidFill>
              <a:latin typeface="Calibri"/>
              <a:ea typeface="Calibri"/>
              <a:cs typeface="Calibri"/>
              <a:sym typeface="Calibri"/>
            </a:endParaRPr>
          </a:p>
        </p:txBody>
      </p:sp>
      <p:sp>
        <p:nvSpPr>
          <p:cNvPr id="444" name="Google Shape;444;p3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5" name="Google Shape;115;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6" name="Google Shape;116;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Clr>
                <a:schemeClr val="dk1"/>
              </a:buClr>
              <a:buSzPts val="12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4</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4"/>
        <p:cNvGrpSpPr/>
        <p:nvPr/>
      </p:nvGrpSpPr>
      <p:grpSpPr>
        <a:xfrm>
          <a:off x="0" y="0"/>
          <a:ext cx="0" cy="0"/>
          <a:chOff x="0" y="0"/>
          <a:chExt cx="0" cy="0"/>
        </a:xfrm>
      </p:grpSpPr>
      <p:sp>
        <p:nvSpPr>
          <p:cNvPr id="455" name="Google Shape;455;p4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sz="1200">
              <a:solidFill>
                <a:schemeClr val="dk1"/>
              </a:solidFill>
              <a:latin typeface="Calibri"/>
              <a:ea typeface="Calibri"/>
              <a:cs typeface="Calibri"/>
              <a:sym typeface="Calibri"/>
            </a:endParaRPr>
          </a:p>
        </p:txBody>
      </p:sp>
      <p:sp>
        <p:nvSpPr>
          <p:cNvPr id="456" name="Google Shape;456;p4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2"/>
        <p:cNvGrpSpPr/>
        <p:nvPr/>
      </p:nvGrpSpPr>
      <p:grpSpPr>
        <a:xfrm>
          <a:off x="0" y="0"/>
          <a:ext cx="0" cy="0"/>
          <a:chOff x="0" y="0"/>
          <a:chExt cx="0" cy="0"/>
        </a:xfrm>
      </p:grpSpPr>
      <p:sp>
        <p:nvSpPr>
          <p:cNvPr id="463" name="Google Shape;463;p4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64" name="Google Shape;464;p4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0"/>
        <p:cNvGrpSpPr/>
        <p:nvPr/>
      </p:nvGrpSpPr>
      <p:grpSpPr>
        <a:xfrm>
          <a:off x="0" y="0"/>
          <a:ext cx="0" cy="0"/>
          <a:chOff x="0" y="0"/>
          <a:chExt cx="0" cy="0"/>
        </a:xfrm>
      </p:grpSpPr>
      <p:sp>
        <p:nvSpPr>
          <p:cNvPr id="471" name="Google Shape;471;p4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72" name="Google Shape;472;p4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8"/>
        <p:cNvGrpSpPr/>
        <p:nvPr/>
      </p:nvGrpSpPr>
      <p:grpSpPr>
        <a:xfrm>
          <a:off x="0" y="0"/>
          <a:ext cx="0" cy="0"/>
          <a:chOff x="0" y="0"/>
          <a:chExt cx="0" cy="0"/>
        </a:xfrm>
      </p:grpSpPr>
      <p:sp>
        <p:nvSpPr>
          <p:cNvPr id="479" name="Google Shape;479;p4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80" name="Google Shape;480;p4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6"/>
        <p:cNvGrpSpPr/>
        <p:nvPr/>
      </p:nvGrpSpPr>
      <p:grpSpPr>
        <a:xfrm>
          <a:off x="0" y="0"/>
          <a:ext cx="0" cy="0"/>
          <a:chOff x="0" y="0"/>
          <a:chExt cx="0" cy="0"/>
        </a:xfrm>
      </p:grpSpPr>
      <p:sp>
        <p:nvSpPr>
          <p:cNvPr id="487" name="Google Shape;487;p4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88" name="Google Shape;488;p4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4"/>
        <p:cNvGrpSpPr/>
        <p:nvPr/>
      </p:nvGrpSpPr>
      <p:grpSpPr>
        <a:xfrm>
          <a:off x="0" y="0"/>
          <a:ext cx="0" cy="0"/>
          <a:chOff x="0" y="0"/>
          <a:chExt cx="0" cy="0"/>
        </a:xfrm>
      </p:grpSpPr>
      <p:sp>
        <p:nvSpPr>
          <p:cNvPr id="495" name="Google Shape;495;p4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96" name="Google Shape;496;p4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3" name="Google Shape;123;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4" name="Google Shape;124;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Clr>
                <a:schemeClr val="dk1"/>
              </a:buClr>
              <a:buSzPts val="12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5</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2" name="Google Shape;132;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9" name="Google Shape;139;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0" name="Google Shape;140;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7</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1" name="Google Shape;151;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8" name="Google Shape;158;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5"/>
        <p:cNvGrpSpPr/>
        <p:nvPr/>
      </p:nvGrpSpPr>
      <p:grpSpPr>
        <a:xfrm>
          <a:off x="0" y="0"/>
          <a:ext cx="0" cy="0"/>
          <a:chOff x="0" y="0"/>
          <a:chExt cx="0" cy="0"/>
        </a:xfrm>
      </p:grpSpPr>
      <p:sp>
        <p:nvSpPr>
          <p:cNvPr id="16" name="Google Shape;16;p47"/>
          <p:cNvSpPr txBox="1">
            <a:spLocks noGrp="1"/>
          </p:cNvSpPr>
          <p:nvPr>
            <p:ph type="title"/>
          </p:nvPr>
        </p:nvSpPr>
        <p:spPr>
          <a:xfrm>
            <a:off x="838200" y="365126"/>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4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 name="Google Shape;18;p47"/>
          <p:cNvSpPr txBox="1">
            <a:spLocks noGrp="1"/>
          </p:cNvSpPr>
          <p:nvPr>
            <p:ph type="dt" idx="10"/>
          </p:nvPr>
        </p:nvSpPr>
        <p:spPr>
          <a:xfrm>
            <a:off x="838200" y="6356351"/>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47"/>
          <p:cNvSpPr txBox="1">
            <a:spLocks noGrp="1"/>
          </p:cNvSpPr>
          <p:nvPr>
            <p:ph type="ftr" idx="11"/>
          </p:nvPr>
        </p:nvSpPr>
        <p:spPr>
          <a:xfrm>
            <a:off x="4038600" y="6356351"/>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47"/>
          <p:cNvSpPr txBox="1">
            <a:spLocks noGrp="1"/>
          </p:cNvSpPr>
          <p:nvPr>
            <p:ph type="sldNum" idx="12"/>
          </p:nvPr>
        </p:nvSpPr>
        <p:spPr>
          <a:xfrm>
            <a:off x="8610600" y="6356351"/>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6"/>
        <p:cNvGrpSpPr/>
        <p:nvPr/>
      </p:nvGrpSpPr>
      <p:grpSpPr>
        <a:xfrm>
          <a:off x="0" y="0"/>
          <a:ext cx="0" cy="0"/>
          <a:chOff x="0" y="0"/>
          <a:chExt cx="0" cy="0"/>
        </a:xfrm>
      </p:grpSpPr>
      <p:sp>
        <p:nvSpPr>
          <p:cNvPr id="67" name="Google Shape;67;p56"/>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8" name="Google Shape;68;p56"/>
          <p:cNvSpPr>
            <a:spLocks noGrp="1"/>
          </p:cNvSpPr>
          <p:nvPr>
            <p:ph type="pic" idx="2"/>
          </p:nvPr>
        </p:nvSpPr>
        <p:spPr>
          <a:xfrm>
            <a:off x="5183188" y="987426"/>
            <a:ext cx="6172200" cy="4873625"/>
          </a:xfrm>
          <a:prstGeom prst="rect">
            <a:avLst/>
          </a:prstGeom>
          <a:noFill/>
          <a:ln>
            <a:noFill/>
          </a:ln>
        </p:spPr>
      </p:sp>
      <p:sp>
        <p:nvSpPr>
          <p:cNvPr id="69" name="Google Shape;69;p56"/>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0" name="Google Shape;70;p56"/>
          <p:cNvSpPr txBox="1">
            <a:spLocks noGrp="1"/>
          </p:cNvSpPr>
          <p:nvPr>
            <p:ph type="dt" idx="10"/>
          </p:nvPr>
        </p:nvSpPr>
        <p:spPr>
          <a:xfrm>
            <a:off x="838200" y="6356351"/>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56"/>
          <p:cNvSpPr txBox="1">
            <a:spLocks noGrp="1"/>
          </p:cNvSpPr>
          <p:nvPr>
            <p:ph type="ftr" idx="11"/>
          </p:nvPr>
        </p:nvSpPr>
        <p:spPr>
          <a:xfrm>
            <a:off x="4038600" y="6356351"/>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56"/>
          <p:cNvSpPr txBox="1">
            <a:spLocks noGrp="1"/>
          </p:cNvSpPr>
          <p:nvPr>
            <p:ph type="sldNum" idx="12"/>
          </p:nvPr>
        </p:nvSpPr>
        <p:spPr>
          <a:xfrm>
            <a:off x="8610600" y="6356351"/>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3"/>
        <p:cNvGrpSpPr/>
        <p:nvPr/>
      </p:nvGrpSpPr>
      <p:grpSpPr>
        <a:xfrm>
          <a:off x="0" y="0"/>
          <a:ext cx="0" cy="0"/>
          <a:chOff x="0" y="0"/>
          <a:chExt cx="0" cy="0"/>
        </a:xfrm>
      </p:grpSpPr>
      <p:sp>
        <p:nvSpPr>
          <p:cNvPr id="74" name="Google Shape;74;p57"/>
          <p:cNvSpPr txBox="1">
            <a:spLocks noGrp="1"/>
          </p:cNvSpPr>
          <p:nvPr>
            <p:ph type="title"/>
          </p:nvPr>
        </p:nvSpPr>
        <p:spPr>
          <a:xfrm>
            <a:off x="838200" y="365126"/>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5" name="Google Shape;75;p57"/>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6" name="Google Shape;76;p57"/>
          <p:cNvSpPr txBox="1">
            <a:spLocks noGrp="1"/>
          </p:cNvSpPr>
          <p:nvPr>
            <p:ph type="dt" idx="10"/>
          </p:nvPr>
        </p:nvSpPr>
        <p:spPr>
          <a:xfrm>
            <a:off x="838200" y="6356351"/>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57"/>
          <p:cNvSpPr txBox="1">
            <a:spLocks noGrp="1"/>
          </p:cNvSpPr>
          <p:nvPr>
            <p:ph type="ftr" idx="11"/>
          </p:nvPr>
        </p:nvSpPr>
        <p:spPr>
          <a:xfrm>
            <a:off x="4038600" y="6356351"/>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57"/>
          <p:cNvSpPr txBox="1">
            <a:spLocks noGrp="1"/>
          </p:cNvSpPr>
          <p:nvPr>
            <p:ph type="sldNum" idx="12"/>
          </p:nvPr>
        </p:nvSpPr>
        <p:spPr>
          <a:xfrm>
            <a:off x="8610600" y="6356351"/>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9"/>
        <p:cNvGrpSpPr/>
        <p:nvPr/>
      </p:nvGrpSpPr>
      <p:grpSpPr>
        <a:xfrm>
          <a:off x="0" y="0"/>
          <a:ext cx="0" cy="0"/>
          <a:chOff x="0" y="0"/>
          <a:chExt cx="0" cy="0"/>
        </a:xfrm>
      </p:grpSpPr>
      <p:sp>
        <p:nvSpPr>
          <p:cNvPr id="80" name="Google Shape;80;p58"/>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1" name="Google Shape;81;p58"/>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2" name="Google Shape;82;p58"/>
          <p:cNvSpPr txBox="1">
            <a:spLocks noGrp="1"/>
          </p:cNvSpPr>
          <p:nvPr>
            <p:ph type="dt" idx="10"/>
          </p:nvPr>
        </p:nvSpPr>
        <p:spPr>
          <a:xfrm>
            <a:off x="838200" y="6356351"/>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58"/>
          <p:cNvSpPr txBox="1">
            <a:spLocks noGrp="1"/>
          </p:cNvSpPr>
          <p:nvPr>
            <p:ph type="ftr" idx="11"/>
          </p:nvPr>
        </p:nvSpPr>
        <p:spPr>
          <a:xfrm>
            <a:off x="4038600" y="6356351"/>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4" name="Google Shape;84;p58"/>
          <p:cNvSpPr txBox="1">
            <a:spLocks noGrp="1"/>
          </p:cNvSpPr>
          <p:nvPr>
            <p:ph type="sldNum" idx="12"/>
          </p:nvPr>
        </p:nvSpPr>
        <p:spPr>
          <a:xfrm>
            <a:off x="8610600" y="6356351"/>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lide 1">
  <p:cSld name="Slide 1">
    <p:spTree>
      <p:nvGrpSpPr>
        <p:cNvPr id="1" name="Shape 21"/>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250">
        <p14:flip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2"/>
        <p:cNvGrpSpPr/>
        <p:nvPr/>
      </p:nvGrpSpPr>
      <p:grpSpPr>
        <a:xfrm>
          <a:off x="0" y="0"/>
          <a:ext cx="0" cy="0"/>
          <a:chOff x="0" y="0"/>
          <a:chExt cx="0" cy="0"/>
        </a:xfrm>
      </p:grpSpPr>
      <p:sp>
        <p:nvSpPr>
          <p:cNvPr id="23" name="Google Shape;23;p49"/>
          <p:cNvSpPr txBox="1">
            <a:spLocks noGrp="1"/>
          </p:cNvSpPr>
          <p:nvPr>
            <p:ph type="dt" idx="10"/>
          </p:nvPr>
        </p:nvSpPr>
        <p:spPr>
          <a:xfrm>
            <a:off x="838200" y="6356351"/>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 name="Google Shape;24;p49"/>
          <p:cNvSpPr txBox="1">
            <a:spLocks noGrp="1"/>
          </p:cNvSpPr>
          <p:nvPr>
            <p:ph type="ftr" idx="11"/>
          </p:nvPr>
        </p:nvSpPr>
        <p:spPr>
          <a:xfrm>
            <a:off x="4038600" y="6356351"/>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49"/>
          <p:cNvSpPr txBox="1">
            <a:spLocks noGrp="1"/>
          </p:cNvSpPr>
          <p:nvPr>
            <p:ph type="sldNum" idx="12"/>
          </p:nvPr>
        </p:nvSpPr>
        <p:spPr>
          <a:xfrm>
            <a:off x="8610600" y="6356351"/>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6"/>
        <p:cNvGrpSpPr/>
        <p:nvPr/>
      </p:nvGrpSpPr>
      <p:grpSpPr>
        <a:xfrm>
          <a:off x="0" y="0"/>
          <a:ext cx="0" cy="0"/>
          <a:chOff x="0" y="0"/>
          <a:chExt cx="0" cy="0"/>
        </a:xfrm>
      </p:grpSpPr>
      <p:sp>
        <p:nvSpPr>
          <p:cNvPr id="27" name="Google Shape;27;p50"/>
          <p:cNvSpPr txBox="1">
            <a:spLocks noGrp="1"/>
          </p:cNvSpPr>
          <p:nvPr>
            <p:ph type="ctrTitle"/>
          </p:nvPr>
        </p:nvSpPr>
        <p:spPr>
          <a:xfrm>
            <a:off x="914400" y="1122363"/>
            <a:ext cx="103632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8" name="Google Shape;28;p50"/>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9" name="Google Shape;29;p50"/>
          <p:cNvSpPr txBox="1">
            <a:spLocks noGrp="1"/>
          </p:cNvSpPr>
          <p:nvPr>
            <p:ph type="dt" idx="10"/>
          </p:nvPr>
        </p:nvSpPr>
        <p:spPr>
          <a:xfrm>
            <a:off x="838200" y="6356351"/>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50"/>
          <p:cNvSpPr txBox="1">
            <a:spLocks noGrp="1"/>
          </p:cNvSpPr>
          <p:nvPr>
            <p:ph type="ftr" idx="11"/>
          </p:nvPr>
        </p:nvSpPr>
        <p:spPr>
          <a:xfrm>
            <a:off x="4038600" y="6356351"/>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50"/>
          <p:cNvSpPr txBox="1">
            <a:spLocks noGrp="1"/>
          </p:cNvSpPr>
          <p:nvPr>
            <p:ph type="sldNum" idx="12"/>
          </p:nvPr>
        </p:nvSpPr>
        <p:spPr>
          <a:xfrm>
            <a:off x="8610600" y="6356351"/>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2"/>
        <p:cNvGrpSpPr/>
        <p:nvPr/>
      </p:nvGrpSpPr>
      <p:grpSpPr>
        <a:xfrm>
          <a:off x="0" y="0"/>
          <a:ext cx="0" cy="0"/>
          <a:chOff x="0" y="0"/>
          <a:chExt cx="0" cy="0"/>
        </a:xfrm>
      </p:grpSpPr>
      <p:sp>
        <p:nvSpPr>
          <p:cNvPr id="33" name="Google Shape;33;p51"/>
          <p:cNvSpPr txBox="1">
            <a:spLocks noGrp="1"/>
          </p:cNvSpPr>
          <p:nvPr>
            <p:ph type="title"/>
          </p:nvPr>
        </p:nvSpPr>
        <p:spPr>
          <a:xfrm>
            <a:off x="831851" y="1709739"/>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4" name="Google Shape;34;p51"/>
          <p:cNvSpPr txBox="1">
            <a:spLocks noGrp="1"/>
          </p:cNvSpPr>
          <p:nvPr>
            <p:ph type="body" idx="1"/>
          </p:nvPr>
        </p:nvSpPr>
        <p:spPr>
          <a:xfrm>
            <a:off x="831851" y="4589464"/>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2400"/>
              <a:buNone/>
              <a:defRPr sz="2400">
                <a:solidFill>
                  <a:schemeClr val="dk1"/>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5" name="Google Shape;35;p51"/>
          <p:cNvSpPr txBox="1">
            <a:spLocks noGrp="1"/>
          </p:cNvSpPr>
          <p:nvPr>
            <p:ph type="dt" idx="10"/>
          </p:nvPr>
        </p:nvSpPr>
        <p:spPr>
          <a:xfrm>
            <a:off x="838200" y="6356351"/>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51"/>
          <p:cNvSpPr txBox="1">
            <a:spLocks noGrp="1"/>
          </p:cNvSpPr>
          <p:nvPr>
            <p:ph type="ftr" idx="11"/>
          </p:nvPr>
        </p:nvSpPr>
        <p:spPr>
          <a:xfrm>
            <a:off x="4038600" y="6356351"/>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 name="Google Shape;37;p51"/>
          <p:cNvSpPr txBox="1">
            <a:spLocks noGrp="1"/>
          </p:cNvSpPr>
          <p:nvPr>
            <p:ph type="sldNum" idx="12"/>
          </p:nvPr>
        </p:nvSpPr>
        <p:spPr>
          <a:xfrm>
            <a:off x="8610600" y="6356351"/>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8"/>
        <p:cNvGrpSpPr/>
        <p:nvPr/>
      </p:nvGrpSpPr>
      <p:grpSpPr>
        <a:xfrm>
          <a:off x="0" y="0"/>
          <a:ext cx="0" cy="0"/>
          <a:chOff x="0" y="0"/>
          <a:chExt cx="0" cy="0"/>
        </a:xfrm>
      </p:grpSpPr>
      <p:sp>
        <p:nvSpPr>
          <p:cNvPr id="39" name="Google Shape;39;p52"/>
          <p:cNvSpPr txBox="1">
            <a:spLocks noGrp="1"/>
          </p:cNvSpPr>
          <p:nvPr>
            <p:ph type="title"/>
          </p:nvPr>
        </p:nvSpPr>
        <p:spPr>
          <a:xfrm>
            <a:off x="838200" y="365126"/>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0" name="Google Shape;40;p52"/>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1" name="Google Shape;41;p52"/>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52"/>
          <p:cNvSpPr txBox="1">
            <a:spLocks noGrp="1"/>
          </p:cNvSpPr>
          <p:nvPr>
            <p:ph type="dt" idx="10"/>
          </p:nvPr>
        </p:nvSpPr>
        <p:spPr>
          <a:xfrm>
            <a:off x="838200" y="6356351"/>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52"/>
          <p:cNvSpPr txBox="1">
            <a:spLocks noGrp="1"/>
          </p:cNvSpPr>
          <p:nvPr>
            <p:ph type="ftr" idx="11"/>
          </p:nvPr>
        </p:nvSpPr>
        <p:spPr>
          <a:xfrm>
            <a:off x="4038600" y="6356351"/>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52"/>
          <p:cNvSpPr txBox="1">
            <a:spLocks noGrp="1"/>
          </p:cNvSpPr>
          <p:nvPr>
            <p:ph type="sldNum" idx="12"/>
          </p:nvPr>
        </p:nvSpPr>
        <p:spPr>
          <a:xfrm>
            <a:off x="8610600" y="6356351"/>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5"/>
        <p:cNvGrpSpPr/>
        <p:nvPr/>
      </p:nvGrpSpPr>
      <p:grpSpPr>
        <a:xfrm>
          <a:off x="0" y="0"/>
          <a:ext cx="0" cy="0"/>
          <a:chOff x="0" y="0"/>
          <a:chExt cx="0" cy="0"/>
        </a:xfrm>
      </p:grpSpPr>
      <p:sp>
        <p:nvSpPr>
          <p:cNvPr id="46" name="Google Shape;46;p53"/>
          <p:cNvSpPr txBox="1">
            <a:spLocks noGrp="1"/>
          </p:cNvSpPr>
          <p:nvPr>
            <p:ph type="title"/>
          </p:nvPr>
        </p:nvSpPr>
        <p:spPr>
          <a:xfrm>
            <a:off x="839788" y="365126"/>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53"/>
          <p:cNvSpPr txBox="1">
            <a:spLocks noGrp="1"/>
          </p:cNvSpPr>
          <p:nvPr>
            <p:ph type="body" idx="1"/>
          </p:nvPr>
        </p:nvSpPr>
        <p:spPr>
          <a:xfrm>
            <a:off x="839789"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8" name="Google Shape;48;p53"/>
          <p:cNvSpPr txBox="1">
            <a:spLocks noGrp="1"/>
          </p:cNvSpPr>
          <p:nvPr>
            <p:ph type="body" idx="2"/>
          </p:nvPr>
        </p:nvSpPr>
        <p:spPr>
          <a:xfrm>
            <a:off x="839789"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9" name="Google Shape;49;p53"/>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0" name="Google Shape;50;p53"/>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1" name="Google Shape;51;p53"/>
          <p:cNvSpPr txBox="1">
            <a:spLocks noGrp="1"/>
          </p:cNvSpPr>
          <p:nvPr>
            <p:ph type="dt" idx="10"/>
          </p:nvPr>
        </p:nvSpPr>
        <p:spPr>
          <a:xfrm>
            <a:off x="838200" y="6356351"/>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53"/>
          <p:cNvSpPr txBox="1">
            <a:spLocks noGrp="1"/>
          </p:cNvSpPr>
          <p:nvPr>
            <p:ph type="ftr" idx="11"/>
          </p:nvPr>
        </p:nvSpPr>
        <p:spPr>
          <a:xfrm>
            <a:off x="4038600" y="6356351"/>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53"/>
          <p:cNvSpPr txBox="1">
            <a:spLocks noGrp="1"/>
          </p:cNvSpPr>
          <p:nvPr>
            <p:ph type="sldNum" idx="12"/>
          </p:nvPr>
        </p:nvSpPr>
        <p:spPr>
          <a:xfrm>
            <a:off x="8610600" y="6356351"/>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4"/>
        <p:cNvGrpSpPr/>
        <p:nvPr/>
      </p:nvGrpSpPr>
      <p:grpSpPr>
        <a:xfrm>
          <a:off x="0" y="0"/>
          <a:ext cx="0" cy="0"/>
          <a:chOff x="0" y="0"/>
          <a:chExt cx="0" cy="0"/>
        </a:xfrm>
      </p:grpSpPr>
      <p:sp>
        <p:nvSpPr>
          <p:cNvPr id="55" name="Google Shape;55;p54"/>
          <p:cNvSpPr txBox="1">
            <a:spLocks noGrp="1"/>
          </p:cNvSpPr>
          <p:nvPr>
            <p:ph type="title"/>
          </p:nvPr>
        </p:nvSpPr>
        <p:spPr>
          <a:xfrm>
            <a:off x="838200" y="365126"/>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54"/>
          <p:cNvSpPr txBox="1">
            <a:spLocks noGrp="1"/>
          </p:cNvSpPr>
          <p:nvPr>
            <p:ph type="dt" idx="10"/>
          </p:nvPr>
        </p:nvSpPr>
        <p:spPr>
          <a:xfrm>
            <a:off x="838200" y="6356351"/>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54"/>
          <p:cNvSpPr txBox="1">
            <a:spLocks noGrp="1"/>
          </p:cNvSpPr>
          <p:nvPr>
            <p:ph type="ftr" idx="11"/>
          </p:nvPr>
        </p:nvSpPr>
        <p:spPr>
          <a:xfrm>
            <a:off x="4038600" y="6356351"/>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8" name="Google Shape;58;p54"/>
          <p:cNvSpPr txBox="1">
            <a:spLocks noGrp="1"/>
          </p:cNvSpPr>
          <p:nvPr>
            <p:ph type="sldNum" idx="12"/>
          </p:nvPr>
        </p:nvSpPr>
        <p:spPr>
          <a:xfrm>
            <a:off x="8610600" y="6356351"/>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9"/>
        <p:cNvGrpSpPr/>
        <p:nvPr/>
      </p:nvGrpSpPr>
      <p:grpSpPr>
        <a:xfrm>
          <a:off x="0" y="0"/>
          <a:ext cx="0" cy="0"/>
          <a:chOff x="0" y="0"/>
          <a:chExt cx="0" cy="0"/>
        </a:xfrm>
      </p:grpSpPr>
      <p:sp>
        <p:nvSpPr>
          <p:cNvPr id="60" name="Google Shape;60;p55"/>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1" name="Google Shape;61;p55"/>
          <p:cNvSpPr txBox="1">
            <a:spLocks noGrp="1"/>
          </p:cNvSpPr>
          <p:nvPr>
            <p:ph type="body" idx="1"/>
          </p:nvPr>
        </p:nvSpPr>
        <p:spPr>
          <a:xfrm>
            <a:off x="5183188" y="987426"/>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2" name="Google Shape;62;p55"/>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3" name="Google Shape;63;p55"/>
          <p:cNvSpPr txBox="1">
            <a:spLocks noGrp="1"/>
          </p:cNvSpPr>
          <p:nvPr>
            <p:ph type="dt" idx="10"/>
          </p:nvPr>
        </p:nvSpPr>
        <p:spPr>
          <a:xfrm>
            <a:off x="838200" y="6356351"/>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55"/>
          <p:cNvSpPr txBox="1">
            <a:spLocks noGrp="1"/>
          </p:cNvSpPr>
          <p:nvPr>
            <p:ph type="ftr" idx="11"/>
          </p:nvPr>
        </p:nvSpPr>
        <p:spPr>
          <a:xfrm>
            <a:off x="4038600" y="6356351"/>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5" name="Google Shape;65;p55"/>
          <p:cNvSpPr txBox="1">
            <a:spLocks noGrp="1"/>
          </p:cNvSpPr>
          <p:nvPr>
            <p:ph type="sldNum" idx="12"/>
          </p:nvPr>
        </p:nvSpPr>
        <p:spPr>
          <a:xfrm>
            <a:off x="8610600" y="6356351"/>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46"/>
          <p:cNvSpPr txBox="1">
            <a:spLocks noGrp="1"/>
          </p:cNvSpPr>
          <p:nvPr>
            <p:ph type="title"/>
          </p:nvPr>
        </p:nvSpPr>
        <p:spPr>
          <a:xfrm>
            <a:off x="838200" y="365126"/>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4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46"/>
          <p:cNvSpPr txBox="1">
            <a:spLocks noGrp="1"/>
          </p:cNvSpPr>
          <p:nvPr>
            <p:ph type="dt" idx="10"/>
          </p:nvPr>
        </p:nvSpPr>
        <p:spPr>
          <a:xfrm>
            <a:off x="838200" y="6356351"/>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46"/>
          <p:cNvSpPr txBox="1">
            <a:spLocks noGrp="1"/>
          </p:cNvSpPr>
          <p:nvPr>
            <p:ph type="ftr" idx="11"/>
          </p:nvPr>
        </p:nvSpPr>
        <p:spPr>
          <a:xfrm>
            <a:off x="4038600" y="6356351"/>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46"/>
          <p:cNvSpPr txBox="1">
            <a:spLocks noGrp="1"/>
          </p:cNvSpPr>
          <p:nvPr>
            <p:ph type="sldNum" idx="12"/>
          </p:nvPr>
        </p:nvSpPr>
        <p:spPr>
          <a:xfrm>
            <a:off x="8610600" y="6356351"/>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12.png"/><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5.xml"/><Relationship Id="rId1" Type="http://schemas.openxmlformats.org/officeDocument/2006/relationships/slideLayout" Target="../slideLayouts/slideLayout3.xml"/><Relationship Id="rId6" Type="http://schemas.openxmlformats.org/officeDocument/2006/relationships/image" Target="../media/image3.png"/><Relationship Id="rId5" Type="http://schemas.openxmlformats.org/officeDocument/2006/relationships/image" Target="../media/image19.png"/><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9.xml"/><Relationship Id="rId1" Type="http://schemas.openxmlformats.org/officeDocument/2006/relationships/slideLayout" Target="../slideLayouts/slideLayout3.xml"/><Relationship Id="rId6" Type="http://schemas.openxmlformats.org/officeDocument/2006/relationships/image" Target="../media/image3.png"/><Relationship Id="rId5" Type="http://schemas.openxmlformats.org/officeDocument/2006/relationships/image" Target="../media/image19.png"/><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0.xml"/><Relationship Id="rId1" Type="http://schemas.openxmlformats.org/officeDocument/2006/relationships/slideLayout" Target="../slideLayouts/slideLayout3.xml"/><Relationship Id="rId4" Type="http://schemas.openxmlformats.org/officeDocument/2006/relationships/image" Target="../media/image21.jpg"/></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12.png"/><Relationship Id="rId4" Type="http://schemas.openxmlformats.org/officeDocument/2006/relationships/image" Target="../media/image11.png"/></Relationships>
</file>

<file path=ppt/slides/_rels/slide22.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12.png"/><Relationship Id="rId4" Type="http://schemas.openxmlformats.org/officeDocument/2006/relationships/image" Target="../media/image11.png"/></Relationships>
</file>

<file path=ppt/slides/_rels/slide2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27.xml"/><Relationship Id="rId1" Type="http://schemas.openxmlformats.org/officeDocument/2006/relationships/slideLayout" Target="../slideLayouts/slideLayout3.xml"/><Relationship Id="rId6" Type="http://schemas.openxmlformats.org/officeDocument/2006/relationships/image" Target="../media/image3.png"/><Relationship Id="rId5" Type="http://schemas.openxmlformats.org/officeDocument/2006/relationships/image" Target="../media/image19.png"/><Relationship Id="rId4" Type="http://schemas.openxmlformats.org/officeDocument/2006/relationships/image" Target="../media/image18.png"/></Relationships>
</file>

<file path=ppt/slides/_rels/slide2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8.xml"/><Relationship Id="rId1" Type="http://schemas.openxmlformats.org/officeDocument/2006/relationships/slideLayout" Target="../slideLayouts/slideLayout3.xml"/><Relationship Id="rId5" Type="http://schemas.openxmlformats.org/officeDocument/2006/relationships/image" Target="../media/image3.png"/><Relationship Id="rId4" Type="http://schemas.openxmlformats.org/officeDocument/2006/relationships/image" Target="../media/image26.png"/></Relationships>
</file>

<file path=ppt/slides/_rels/slide29.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notesSlide" Target="../notesSlides/notesSlide29.xml"/><Relationship Id="rId1" Type="http://schemas.openxmlformats.org/officeDocument/2006/relationships/slideLayout" Target="../slideLayouts/slideLayout3.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0.xml"/><Relationship Id="rId1" Type="http://schemas.openxmlformats.org/officeDocument/2006/relationships/slideLayout" Target="../slideLayouts/slideLayout3.xml"/><Relationship Id="rId5" Type="http://schemas.openxmlformats.org/officeDocument/2006/relationships/image" Target="../media/image3.png"/><Relationship Id="rId4" Type="http://schemas.openxmlformats.org/officeDocument/2006/relationships/image" Target="../media/image12.png"/></Relationships>
</file>

<file path=ppt/slides/_rels/slide31.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31.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3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32.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34.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3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5.xml"/><Relationship Id="rId1" Type="http://schemas.openxmlformats.org/officeDocument/2006/relationships/slideLayout" Target="../slideLayouts/slideLayout3.xml"/><Relationship Id="rId5" Type="http://schemas.openxmlformats.org/officeDocument/2006/relationships/image" Target="../media/image3.png"/><Relationship Id="rId4" Type="http://schemas.openxmlformats.org/officeDocument/2006/relationships/image" Target="../media/image19.png"/></Relationships>
</file>

<file path=ppt/slides/_rels/slide3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6.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4.jpg"/></Relationships>
</file>

<file path=ppt/slides/_rels/slide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7.xml"/><Relationship Id="rId1" Type="http://schemas.openxmlformats.org/officeDocument/2006/relationships/slideLayout" Target="../slideLayouts/slideLayout3.xml"/><Relationship Id="rId4" Type="http://schemas.openxmlformats.org/officeDocument/2006/relationships/image" Target="../media/image35.jpg"/></Relationships>
</file>

<file path=ppt/slides/_rels/slide3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8.xml"/><Relationship Id="rId1" Type="http://schemas.openxmlformats.org/officeDocument/2006/relationships/slideLayout" Target="../slideLayouts/slideLayout3.xml"/><Relationship Id="rId5" Type="http://schemas.openxmlformats.org/officeDocument/2006/relationships/image" Target="../media/image3.png"/><Relationship Id="rId4" Type="http://schemas.openxmlformats.org/officeDocument/2006/relationships/image" Target="../media/image19.png"/></Relationships>
</file>

<file path=ppt/slides/_rels/slide3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9.xml"/><Relationship Id="rId1" Type="http://schemas.openxmlformats.org/officeDocument/2006/relationships/slideLayout" Target="../slideLayouts/slideLayout3.xml"/><Relationship Id="rId5" Type="http://schemas.openxmlformats.org/officeDocument/2006/relationships/image" Target="../media/image3.png"/><Relationship Id="rId4" Type="http://schemas.openxmlformats.org/officeDocument/2006/relationships/image" Target="../media/image19.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40.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40.xml"/><Relationship Id="rId1" Type="http://schemas.openxmlformats.org/officeDocument/2006/relationships/slideLayout" Target="../slideLayouts/slideLayout3.xml"/><Relationship Id="rId5" Type="http://schemas.openxmlformats.org/officeDocument/2006/relationships/image" Target="../media/image3.png"/><Relationship Id="rId4" Type="http://schemas.openxmlformats.org/officeDocument/2006/relationships/image" Target="../media/image38.png"/></Relationships>
</file>

<file path=ppt/slides/_rels/slide41.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notesSlide" Target="../notesSlides/notesSlide41.xml"/><Relationship Id="rId1" Type="http://schemas.openxmlformats.org/officeDocument/2006/relationships/slideLayout" Target="../slideLayouts/slideLayout3.xml"/><Relationship Id="rId5" Type="http://schemas.openxmlformats.org/officeDocument/2006/relationships/image" Target="../media/image3.png"/><Relationship Id="rId4" Type="http://schemas.openxmlformats.org/officeDocument/2006/relationships/image" Target="../media/image19.png"/></Relationships>
</file>

<file path=ppt/slides/_rels/slide42.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notesSlide" Target="../notesSlides/notesSlide42.xml"/><Relationship Id="rId1" Type="http://schemas.openxmlformats.org/officeDocument/2006/relationships/slideLayout" Target="../slideLayouts/slideLayout3.xml"/><Relationship Id="rId5" Type="http://schemas.openxmlformats.org/officeDocument/2006/relationships/image" Target="../media/image3.png"/><Relationship Id="rId4" Type="http://schemas.openxmlformats.org/officeDocument/2006/relationships/image" Target="../media/image19.png"/></Relationships>
</file>

<file path=ppt/slides/_rels/slide43.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43.xml"/><Relationship Id="rId1" Type="http://schemas.openxmlformats.org/officeDocument/2006/relationships/slideLayout" Target="../slideLayouts/slideLayout3.xml"/><Relationship Id="rId5" Type="http://schemas.openxmlformats.org/officeDocument/2006/relationships/image" Target="../media/image3.png"/><Relationship Id="rId4" Type="http://schemas.openxmlformats.org/officeDocument/2006/relationships/image" Target="../media/image41.png"/></Relationships>
</file>

<file path=ppt/slides/_rels/slide44.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notesSlide" Target="../notesSlides/notesSlide44.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43.png"/></Relationships>
</file>

<file path=ppt/slides/_rels/slide45.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notesSlide" Target="../notesSlides/notesSlide45.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12.pn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4.jp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pic>
        <p:nvPicPr>
          <p:cNvPr id="89" name="Google Shape;89;p1"/>
          <p:cNvPicPr preferRelativeResize="0"/>
          <p:nvPr/>
        </p:nvPicPr>
        <p:blipFill rotWithShape="1">
          <a:blip r:embed="rId3">
            <a:alphaModFix/>
          </a:blip>
          <a:srcRect/>
          <a:stretch/>
        </p:blipFill>
        <p:spPr>
          <a:xfrm>
            <a:off x="-2032000" y="-1142993"/>
            <a:ext cx="16256000" cy="9012193"/>
          </a:xfrm>
          <a:prstGeom prst="rect">
            <a:avLst/>
          </a:prstGeom>
          <a:noFill/>
          <a:ln>
            <a:noFill/>
          </a:ln>
        </p:spPr>
      </p:pic>
      <p:sp>
        <p:nvSpPr>
          <p:cNvPr id="90" name="Google Shape;90;p1"/>
          <p:cNvSpPr/>
          <p:nvPr/>
        </p:nvSpPr>
        <p:spPr>
          <a:xfrm>
            <a:off x="1795848" y="2086237"/>
            <a:ext cx="8413672" cy="132207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8000" b="1" i="0" u="none" strike="noStrike" cap="none">
                <a:solidFill>
                  <a:srgbClr val="FF0000"/>
                </a:solidFill>
                <a:latin typeface="Times New Roman"/>
                <a:ea typeface="Times New Roman"/>
                <a:cs typeface="Times New Roman"/>
                <a:sym typeface="Times New Roman"/>
              </a:rPr>
              <a:t>KỸ NĂNG SỐNG</a:t>
            </a:r>
            <a:endParaRPr sz="8000" b="1" i="0" u="none" strike="noStrike" cap="none">
              <a:solidFill>
                <a:srgbClr val="FF0000"/>
              </a:solidFill>
              <a:latin typeface="Times New Roman"/>
              <a:ea typeface="Times New Roman"/>
              <a:cs typeface="Times New Roman"/>
              <a:sym typeface="Times New Roman"/>
            </a:endParaRPr>
          </a:p>
        </p:txBody>
      </p:sp>
      <p:pic>
        <p:nvPicPr>
          <p:cNvPr id="91" name="Google Shape;91;p1"/>
          <p:cNvPicPr preferRelativeResize="0"/>
          <p:nvPr/>
        </p:nvPicPr>
        <p:blipFill rotWithShape="1">
          <a:blip r:embed="rId4">
            <a:alphaModFix/>
          </a:blip>
          <a:srcRect/>
          <a:stretch/>
        </p:blipFill>
        <p:spPr>
          <a:xfrm>
            <a:off x="-1451809" y="-1015472"/>
            <a:ext cx="1390008" cy="904567"/>
          </a:xfrm>
          <a:prstGeom prst="rect">
            <a:avLst/>
          </a:prstGeom>
          <a:noFill/>
          <a:ln>
            <a:noFill/>
          </a:ln>
        </p:spPr>
      </p:pic>
      <p:pic>
        <p:nvPicPr>
          <p:cNvPr id="92" name="Google Shape;92;p1"/>
          <p:cNvPicPr preferRelativeResize="0"/>
          <p:nvPr/>
        </p:nvPicPr>
        <p:blipFill rotWithShape="1">
          <a:blip r:embed="rId5">
            <a:alphaModFix/>
          </a:blip>
          <a:srcRect/>
          <a:stretch/>
        </p:blipFill>
        <p:spPr>
          <a:xfrm>
            <a:off x="-519554" y="227"/>
            <a:ext cx="1402843" cy="78045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pic>
        <p:nvPicPr>
          <p:cNvPr id="166" name="Google Shape;166;p10"/>
          <p:cNvPicPr preferRelativeResize="0"/>
          <p:nvPr/>
        </p:nvPicPr>
        <p:blipFill rotWithShape="1">
          <a:blip r:embed="rId3">
            <a:alphaModFix/>
          </a:blip>
          <a:srcRect/>
          <a:stretch/>
        </p:blipFill>
        <p:spPr>
          <a:xfrm>
            <a:off x="117475" y="1610360"/>
            <a:ext cx="5436870" cy="5095875"/>
          </a:xfrm>
          <a:prstGeom prst="rect">
            <a:avLst/>
          </a:prstGeom>
          <a:noFill/>
          <a:ln>
            <a:noFill/>
          </a:ln>
        </p:spPr>
      </p:pic>
      <p:sp>
        <p:nvSpPr>
          <p:cNvPr id="167" name="Google Shape;167;p10"/>
          <p:cNvSpPr/>
          <p:nvPr/>
        </p:nvSpPr>
        <p:spPr>
          <a:xfrm>
            <a:off x="5159375" y="388620"/>
            <a:ext cx="6581775" cy="4164330"/>
          </a:xfrm>
          <a:prstGeom prst="cloud">
            <a:avLst/>
          </a:prstGeom>
          <a:solidFill>
            <a:srgbClr val="CBD3DD"/>
          </a:solidFill>
          <a:ln w="12700" cap="flat" cmpd="sng">
            <a:solidFill>
              <a:srgbClr val="26415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just" rtl="0">
              <a:lnSpc>
                <a:spcPct val="115000"/>
              </a:lnSpc>
              <a:spcBef>
                <a:spcPts val="0"/>
              </a:spcBef>
              <a:spcAft>
                <a:spcPts val="0"/>
              </a:spcAft>
              <a:buNone/>
            </a:pPr>
            <a:r>
              <a:rPr lang="en-US" sz="3200" b="0" i="0" u="none" strike="noStrike" cap="none">
                <a:solidFill>
                  <a:schemeClr val="bg2">
                    <a:lumMod val="50000"/>
                  </a:schemeClr>
                </a:solidFill>
                <a:latin typeface="Times New Roman"/>
                <a:ea typeface="Times New Roman"/>
                <a:cs typeface="Times New Roman"/>
                <a:sym typeface="Times New Roman"/>
              </a:rPr>
              <a:t> Em hãy cho biết:</a:t>
            </a:r>
            <a:r>
              <a:rPr lang="en-US" sz="3200">
                <a:solidFill>
                  <a:schemeClr val="bg2">
                    <a:lumMod val="50000"/>
                  </a:schemeClr>
                </a:solidFill>
                <a:latin typeface="Times New Roman"/>
                <a:ea typeface="Times New Roman"/>
                <a:cs typeface="Times New Roman"/>
                <a:sym typeface="Times New Roman"/>
              </a:rPr>
              <a:t> Để có một câu chuyện hay hấp dẫn người nghe thì cần phải có yếu tố gì</a:t>
            </a:r>
            <a:r>
              <a:rPr lang="en-US" sz="3200" b="0" i="0" u="none" strike="noStrike" cap="none">
                <a:solidFill>
                  <a:schemeClr val="bg2">
                    <a:lumMod val="50000"/>
                  </a:schemeClr>
                </a:solidFill>
                <a:latin typeface="Times New Roman"/>
                <a:ea typeface="Times New Roman"/>
                <a:cs typeface="Times New Roman"/>
                <a:sym typeface="Times New Roman"/>
              </a:rPr>
              <a:t>?</a:t>
            </a:r>
            <a:endParaRPr sz="3200" b="0" i="0" u="none" strike="noStrike" cap="none">
              <a:solidFill>
                <a:schemeClr val="bg2">
                  <a:lumMod val="50000"/>
                </a:schemeClr>
              </a:solidFill>
              <a:latin typeface="Times New Roman"/>
              <a:ea typeface="Times New Roman"/>
              <a:cs typeface="Times New Roman"/>
              <a:sym typeface="Times New Roman"/>
            </a:endParaRPr>
          </a:p>
        </p:txBody>
      </p:sp>
      <p:pic>
        <p:nvPicPr>
          <p:cNvPr id="168" name="Google Shape;168;p10"/>
          <p:cNvPicPr preferRelativeResize="0"/>
          <p:nvPr/>
        </p:nvPicPr>
        <p:blipFill rotWithShape="1">
          <a:blip r:embed="rId4">
            <a:alphaModFix/>
          </a:blip>
          <a:srcRect/>
          <a:stretch/>
        </p:blipFill>
        <p:spPr>
          <a:xfrm>
            <a:off x="102111" y="195172"/>
            <a:ext cx="1402843" cy="78045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250">
        <p14:flip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11"/>
          <p:cNvSpPr txBox="1"/>
          <p:nvPr/>
        </p:nvSpPr>
        <p:spPr>
          <a:xfrm>
            <a:off x="1504950" y="300990"/>
            <a:ext cx="9107170" cy="74803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265" b="0" i="0" u="none" strike="noStrike" cap="none">
                <a:solidFill>
                  <a:srgbClr val="FF0000"/>
                </a:solidFill>
                <a:highlight>
                  <a:srgbClr val="FFFF00"/>
                </a:highlight>
                <a:latin typeface="Times New Roman"/>
                <a:ea typeface="Times New Roman"/>
                <a:cs typeface="Times New Roman"/>
                <a:sym typeface="Times New Roman"/>
              </a:rPr>
              <a:t>Các yếu tố của một câu chuyện hấp dẫn</a:t>
            </a:r>
            <a:endParaRPr sz="4265">
              <a:solidFill>
                <a:srgbClr val="FF0000"/>
              </a:solidFill>
              <a:highlight>
                <a:srgbClr val="FFFF00"/>
              </a:highlight>
              <a:latin typeface="Times New Roman"/>
              <a:ea typeface="Times New Roman"/>
              <a:cs typeface="Times New Roman"/>
              <a:sym typeface="Times New Roman"/>
            </a:endParaRPr>
          </a:p>
        </p:txBody>
      </p:sp>
      <p:sp>
        <p:nvSpPr>
          <p:cNvPr id="174" name="Google Shape;174;p11"/>
          <p:cNvSpPr/>
          <p:nvPr/>
        </p:nvSpPr>
        <p:spPr>
          <a:xfrm>
            <a:off x="3731260" y="2404110"/>
            <a:ext cx="6315075" cy="2703195"/>
          </a:xfrm>
          <a:prstGeom prst="cloud">
            <a:avLst/>
          </a:prstGeom>
          <a:solidFill>
            <a:schemeClr val="lt1"/>
          </a:solidFill>
          <a:ln w="28575" cap="flat" cmpd="sng">
            <a:solidFill>
              <a:srgbClr val="2E75B5"/>
            </a:solidFill>
            <a:prstDash val="solid"/>
            <a:miter lim="800000"/>
            <a:headEnd type="none" w="sm" len="sm"/>
            <a:tailEnd type="none" w="sm" len="sm"/>
          </a:ln>
        </p:spPr>
        <p:txBody>
          <a:bodyPr spcFirstLastPara="1" wrap="square" lIns="99050" tIns="49525" rIns="99050" bIns="49525" anchor="ctr" anchorCtr="0">
            <a:noAutofit/>
          </a:bodyPr>
          <a:lstStyle/>
          <a:p>
            <a:pPr marL="0" marR="0" lvl="0" indent="0" algn="l" rtl="0">
              <a:spcBef>
                <a:spcPts val="0"/>
              </a:spcBef>
              <a:spcAft>
                <a:spcPts val="0"/>
              </a:spcAft>
              <a:buNone/>
            </a:pPr>
            <a:r>
              <a:rPr lang="en-US" sz="2665" b="1">
                <a:solidFill>
                  <a:srgbClr val="000000"/>
                </a:solidFill>
                <a:latin typeface="Times New Roman"/>
                <a:ea typeface="Times New Roman"/>
                <a:cs typeface="Times New Roman"/>
                <a:sym typeface="Times New Roman"/>
              </a:rPr>
              <a:t> CÁC YẾU TỐ CỦA    CÂU CHUYỆN HẤP DẪN</a:t>
            </a:r>
            <a:endParaRPr sz="2665" b="1">
              <a:solidFill>
                <a:srgbClr val="000000"/>
              </a:solidFill>
              <a:latin typeface="Times New Roman"/>
              <a:ea typeface="Times New Roman"/>
              <a:cs typeface="Times New Roman"/>
              <a:sym typeface="Times New Roman"/>
            </a:endParaRPr>
          </a:p>
        </p:txBody>
      </p:sp>
      <p:sp>
        <p:nvSpPr>
          <p:cNvPr id="175" name="Google Shape;175;p11"/>
          <p:cNvSpPr/>
          <p:nvPr/>
        </p:nvSpPr>
        <p:spPr>
          <a:xfrm>
            <a:off x="8977630" y="825500"/>
            <a:ext cx="3084195" cy="1579245"/>
          </a:xfrm>
          <a:prstGeom prst="cloud">
            <a:avLst/>
          </a:prstGeom>
          <a:solidFill>
            <a:schemeClr val="lt1"/>
          </a:solidFill>
          <a:ln w="28575" cap="flat" cmpd="sng">
            <a:solidFill>
              <a:srgbClr val="C55A11"/>
            </a:solidFill>
            <a:prstDash val="solid"/>
            <a:miter lim="800000"/>
            <a:headEnd type="none" w="sm" len="sm"/>
            <a:tailEnd type="none" w="sm" len="sm"/>
          </a:ln>
        </p:spPr>
        <p:txBody>
          <a:bodyPr spcFirstLastPara="1" wrap="square" lIns="99050" tIns="49525" rIns="99050" bIns="49525" anchor="ctr" anchorCtr="0">
            <a:noAutofit/>
          </a:bodyPr>
          <a:lstStyle/>
          <a:p>
            <a:pPr marL="0" marR="0" lvl="0" indent="0" algn="l" rtl="0">
              <a:spcBef>
                <a:spcPts val="0"/>
              </a:spcBef>
              <a:spcAft>
                <a:spcPts val="0"/>
              </a:spcAft>
              <a:buNone/>
            </a:pPr>
            <a:r>
              <a:rPr lang="en-US" sz="1865">
                <a:solidFill>
                  <a:srgbClr val="000000"/>
                </a:solidFill>
                <a:latin typeface="Calibri"/>
                <a:ea typeface="Calibri"/>
                <a:cs typeface="Calibri"/>
                <a:sym typeface="Calibri"/>
              </a:rPr>
              <a:t> </a:t>
            </a:r>
            <a:r>
              <a:rPr lang="en-US" sz="3200" b="1">
                <a:solidFill>
                  <a:srgbClr val="000000"/>
                </a:solidFill>
                <a:latin typeface="Times New Roman"/>
                <a:ea typeface="Times New Roman"/>
                <a:cs typeface="Times New Roman"/>
                <a:sym typeface="Times New Roman"/>
              </a:rPr>
              <a:t>Nhân vật</a:t>
            </a:r>
            <a:endParaRPr sz="3200" b="1">
              <a:solidFill>
                <a:srgbClr val="000000"/>
              </a:solidFill>
              <a:latin typeface="Times New Roman"/>
              <a:ea typeface="Times New Roman"/>
              <a:cs typeface="Times New Roman"/>
              <a:sym typeface="Times New Roman"/>
            </a:endParaRPr>
          </a:p>
        </p:txBody>
      </p:sp>
      <p:sp>
        <p:nvSpPr>
          <p:cNvPr id="176" name="Google Shape;176;p11"/>
          <p:cNvSpPr/>
          <p:nvPr/>
        </p:nvSpPr>
        <p:spPr>
          <a:xfrm>
            <a:off x="592455" y="1109345"/>
            <a:ext cx="4049395" cy="2319655"/>
          </a:xfrm>
          <a:prstGeom prst="cloud">
            <a:avLst/>
          </a:prstGeom>
          <a:solidFill>
            <a:schemeClr val="lt1"/>
          </a:solidFill>
          <a:ln w="28575" cap="flat" cmpd="sng">
            <a:solidFill>
              <a:srgbClr val="C55A11"/>
            </a:solidFill>
            <a:prstDash val="solid"/>
            <a:miter lim="800000"/>
            <a:headEnd type="none" w="sm" len="sm"/>
            <a:tailEnd type="none" w="sm" len="sm"/>
          </a:ln>
        </p:spPr>
        <p:txBody>
          <a:bodyPr spcFirstLastPara="1" wrap="square" lIns="99050" tIns="49525" rIns="99050" bIns="49525" anchor="ctr" anchorCtr="0">
            <a:noAutofit/>
          </a:bodyPr>
          <a:lstStyle/>
          <a:p>
            <a:pPr marL="0" marR="0" lvl="0" indent="0" algn="l" rtl="0">
              <a:spcBef>
                <a:spcPts val="0"/>
              </a:spcBef>
              <a:spcAft>
                <a:spcPts val="0"/>
              </a:spcAft>
              <a:buNone/>
            </a:pPr>
            <a:r>
              <a:rPr lang="en-US" sz="3734" b="1">
                <a:solidFill>
                  <a:srgbClr val="000000"/>
                </a:solidFill>
                <a:latin typeface="Times New Roman"/>
                <a:ea typeface="Times New Roman"/>
                <a:cs typeface="Times New Roman"/>
                <a:sym typeface="Times New Roman"/>
              </a:rPr>
              <a:t>Thông điệp</a:t>
            </a:r>
            <a:endParaRPr sz="3734" b="1">
              <a:solidFill>
                <a:srgbClr val="000000"/>
              </a:solidFill>
              <a:latin typeface="Times New Roman"/>
              <a:ea typeface="Times New Roman"/>
              <a:cs typeface="Times New Roman"/>
              <a:sym typeface="Times New Roman"/>
            </a:endParaRPr>
          </a:p>
        </p:txBody>
      </p:sp>
      <p:sp>
        <p:nvSpPr>
          <p:cNvPr id="177" name="Google Shape;177;p11"/>
          <p:cNvSpPr/>
          <p:nvPr/>
        </p:nvSpPr>
        <p:spPr>
          <a:xfrm>
            <a:off x="8786495" y="4613275"/>
            <a:ext cx="3162935" cy="2118995"/>
          </a:xfrm>
          <a:prstGeom prst="cloud">
            <a:avLst/>
          </a:prstGeom>
          <a:solidFill>
            <a:schemeClr val="lt1"/>
          </a:solidFill>
          <a:ln w="28575" cap="flat" cmpd="sng">
            <a:solidFill>
              <a:srgbClr val="C55A11"/>
            </a:solidFill>
            <a:prstDash val="solid"/>
            <a:miter lim="800000"/>
            <a:headEnd type="none" w="sm" len="sm"/>
            <a:tailEnd type="none" w="sm" len="sm"/>
          </a:ln>
        </p:spPr>
        <p:txBody>
          <a:bodyPr spcFirstLastPara="1" wrap="square" lIns="99050" tIns="49525" rIns="99050" bIns="49525" anchor="ctr" anchorCtr="0">
            <a:noAutofit/>
          </a:bodyPr>
          <a:lstStyle/>
          <a:p>
            <a:pPr marL="0" marR="0" lvl="0" indent="0" algn="just" rtl="0">
              <a:lnSpc>
                <a:spcPct val="150000"/>
              </a:lnSpc>
              <a:spcBef>
                <a:spcPts val="0"/>
              </a:spcBef>
              <a:spcAft>
                <a:spcPts val="0"/>
              </a:spcAft>
              <a:buNone/>
            </a:pPr>
            <a:r>
              <a:rPr lang="en-US" sz="3734" b="1">
                <a:solidFill>
                  <a:srgbClr val="000000"/>
                </a:solidFill>
                <a:latin typeface="Times New Roman"/>
                <a:ea typeface="Times New Roman"/>
                <a:cs typeface="Times New Roman"/>
                <a:sym typeface="Times New Roman"/>
              </a:rPr>
              <a:t>Bối cảnh</a:t>
            </a:r>
            <a:endParaRPr sz="3734" b="1">
              <a:solidFill>
                <a:srgbClr val="000000"/>
              </a:solidFill>
              <a:latin typeface="Times New Roman"/>
              <a:ea typeface="Times New Roman"/>
              <a:cs typeface="Times New Roman"/>
              <a:sym typeface="Times New Roman"/>
            </a:endParaRPr>
          </a:p>
        </p:txBody>
      </p:sp>
      <p:sp>
        <p:nvSpPr>
          <p:cNvPr id="178" name="Google Shape;178;p11"/>
          <p:cNvSpPr/>
          <p:nvPr/>
        </p:nvSpPr>
        <p:spPr>
          <a:xfrm>
            <a:off x="730885" y="4704715"/>
            <a:ext cx="3910965" cy="2235835"/>
          </a:xfrm>
          <a:prstGeom prst="cloud">
            <a:avLst/>
          </a:prstGeom>
          <a:solidFill>
            <a:schemeClr val="lt1"/>
          </a:solidFill>
          <a:ln w="28575" cap="flat" cmpd="sng">
            <a:solidFill>
              <a:srgbClr val="C55A11"/>
            </a:solidFill>
            <a:prstDash val="solid"/>
            <a:miter lim="800000"/>
            <a:headEnd type="none" w="sm" len="sm"/>
            <a:tailEnd type="none" w="sm" len="sm"/>
          </a:ln>
        </p:spPr>
        <p:txBody>
          <a:bodyPr spcFirstLastPara="1" wrap="square" lIns="99050" tIns="49525" rIns="99050" bIns="49525" anchor="ctr" anchorCtr="0">
            <a:noAutofit/>
          </a:bodyPr>
          <a:lstStyle/>
          <a:p>
            <a:pPr marL="0" marR="0" lvl="0" indent="0" algn="just" rtl="0">
              <a:lnSpc>
                <a:spcPct val="150000"/>
              </a:lnSpc>
              <a:spcBef>
                <a:spcPts val="0"/>
              </a:spcBef>
              <a:spcAft>
                <a:spcPts val="0"/>
              </a:spcAft>
              <a:buNone/>
            </a:pPr>
            <a:r>
              <a:rPr lang="en-US" sz="3734" b="1">
                <a:solidFill>
                  <a:srgbClr val="000000"/>
                </a:solidFill>
                <a:latin typeface="Times New Roman"/>
                <a:ea typeface="Times New Roman"/>
                <a:cs typeface="Times New Roman"/>
                <a:sym typeface="Times New Roman"/>
              </a:rPr>
              <a:t>Cốt truyện </a:t>
            </a:r>
            <a:endParaRPr sz="3734" b="1">
              <a:solidFill>
                <a:srgbClr val="000000"/>
              </a:solidFill>
              <a:latin typeface="Times New Roman"/>
              <a:ea typeface="Times New Roman"/>
              <a:cs typeface="Times New Roman"/>
              <a:sym typeface="Times New Roman"/>
            </a:endParaRPr>
          </a:p>
        </p:txBody>
      </p:sp>
      <p:pic>
        <p:nvPicPr>
          <p:cNvPr id="179" name="Google Shape;179;p11"/>
          <p:cNvPicPr preferRelativeResize="0"/>
          <p:nvPr/>
        </p:nvPicPr>
        <p:blipFill rotWithShape="1">
          <a:blip r:embed="rId3">
            <a:alphaModFix/>
          </a:blip>
          <a:srcRect/>
          <a:stretch/>
        </p:blipFill>
        <p:spPr>
          <a:xfrm>
            <a:off x="102111" y="195172"/>
            <a:ext cx="1402843" cy="78045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250">
        <p14:flip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pic>
        <p:nvPicPr>
          <p:cNvPr id="185" name="Google Shape;185;p12"/>
          <p:cNvPicPr preferRelativeResize="0"/>
          <p:nvPr/>
        </p:nvPicPr>
        <p:blipFill rotWithShape="1">
          <a:blip r:embed="rId3">
            <a:alphaModFix/>
          </a:blip>
          <a:srcRect t="73268" b="4372"/>
          <a:stretch/>
        </p:blipFill>
        <p:spPr>
          <a:xfrm>
            <a:off x="21" y="30491"/>
            <a:ext cx="12191980" cy="6857991"/>
          </a:xfrm>
          <a:prstGeom prst="rect">
            <a:avLst/>
          </a:prstGeom>
          <a:noFill/>
          <a:ln>
            <a:noFill/>
          </a:ln>
        </p:spPr>
      </p:pic>
      <p:sp>
        <p:nvSpPr>
          <p:cNvPr id="186" name="Google Shape;186;p12"/>
          <p:cNvSpPr/>
          <p:nvPr/>
        </p:nvSpPr>
        <p:spPr>
          <a:xfrm>
            <a:off x="3104208" y="1513831"/>
            <a:ext cx="6329161" cy="383034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7" name="Google Shape;187;p12"/>
          <p:cNvSpPr txBox="1"/>
          <p:nvPr/>
        </p:nvSpPr>
        <p:spPr>
          <a:xfrm>
            <a:off x="1452880" y="1431290"/>
            <a:ext cx="9821545" cy="4178300"/>
          </a:xfrm>
          <a:prstGeom prst="rect">
            <a:avLst/>
          </a:prstGeom>
          <a:noFill/>
          <a:ln>
            <a:noFill/>
          </a:ln>
        </p:spPr>
        <p:txBody>
          <a:bodyPr spcFirstLastPara="1" wrap="square" lIns="91425" tIns="45700" rIns="91425" bIns="45700" anchor="t" anchorCtr="0">
            <a:noAutofit/>
          </a:bodyPr>
          <a:lstStyle/>
          <a:p>
            <a:pPr marL="0" marR="0" lvl="0" indent="0" algn="just" rtl="0">
              <a:spcBef>
                <a:spcPts val="0"/>
              </a:spcBef>
              <a:spcAft>
                <a:spcPts val="0"/>
              </a:spcAft>
              <a:buNone/>
            </a:pPr>
            <a:r>
              <a:rPr lang="en-US" sz="3200">
                <a:solidFill>
                  <a:schemeClr val="dk1"/>
                </a:solidFill>
                <a:latin typeface="Times New Roman"/>
                <a:ea typeface="Times New Roman"/>
                <a:cs typeface="Times New Roman"/>
                <a:sym typeface="Times New Roman"/>
              </a:rPr>
              <a:t>Muốn câu chuyện chạm được người nghe, người đọc, ta cần kết hợp hài hòa các yếu tố: một nhân vật có chiều sâu, một mâu thuẫn có sức nặng, một hành trình nhiều bất ngờ, một thông điệp có ý nghĩa, và cách kể giàu cảm xúc. Khi ta hiểu và vận dụng tốt những yếu tố ấy, mỗi câu chuyện ta kể sẽ không chỉ cuốn hút mà còn có sức lan toả và truyền cảm hứng.</a:t>
            </a:r>
            <a:endParaRPr sz="3200">
              <a:solidFill>
                <a:schemeClr val="dk1"/>
              </a:solidFill>
              <a:latin typeface="Times New Roman"/>
              <a:ea typeface="Times New Roman"/>
              <a:cs typeface="Times New Roman"/>
              <a:sym typeface="Times New Roman"/>
            </a:endParaRPr>
          </a:p>
        </p:txBody>
      </p:sp>
      <p:pic>
        <p:nvPicPr>
          <p:cNvPr id="188" name="Google Shape;188;p12"/>
          <p:cNvPicPr preferRelativeResize="0"/>
          <p:nvPr/>
        </p:nvPicPr>
        <p:blipFill rotWithShape="1">
          <a:blip r:embed="rId4">
            <a:alphaModFix/>
          </a:blip>
          <a:srcRect/>
          <a:stretch/>
        </p:blipFill>
        <p:spPr>
          <a:xfrm>
            <a:off x="50041" y="30707"/>
            <a:ext cx="1402843" cy="78045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300" advClick="0">
        <p14:pan dir="u"/>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13"/>
          <p:cNvSpPr txBox="1"/>
          <p:nvPr/>
        </p:nvSpPr>
        <p:spPr>
          <a:xfrm>
            <a:off x="2463717" y="827823"/>
            <a:ext cx="7476279" cy="993775"/>
          </a:xfrm>
          <a:prstGeom prst="rect">
            <a:avLst/>
          </a:prstGeom>
          <a:noFill/>
          <a:ln>
            <a:noFill/>
          </a:ln>
        </p:spPr>
        <p:txBody>
          <a:bodyPr spcFirstLastPara="1" wrap="square" lIns="91425" tIns="45700" rIns="91425" bIns="45700" anchor="t" anchorCtr="0">
            <a:spAutoFit/>
          </a:bodyPr>
          <a:lstStyle/>
          <a:p>
            <a:pPr marL="457200" marR="0" lvl="1" indent="0" algn="l" rtl="0">
              <a:spcBef>
                <a:spcPts val="0"/>
              </a:spcBef>
              <a:spcAft>
                <a:spcPts val="0"/>
              </a:spcAft>
              <a:buNone/>
            </a:pPr>
            <a:r>
              <a:rPr lang="en-US" sz="5865" b="1" i="0" u="none" strike="noStrike" cap="none">
                <a:solidFill>
                  <a:srgbClr val="FF0000"/>
                </a:solidFill>
                <a:latin typeface="Times New Roman"/>
                <a:ea typeface="Times New Roman"/>
                <a:cs typeface="Times New Roman"/>
                <a:sym typeface="Times New Roman"/>
              </a:rPr>
              <a:t>II.LUYỆN TẬP</a:t>
            </a:r>
            <a:endParaRPr sz="5865" b="1" i="0" u="none" strike="noStrike" cap="none">
              <a:solidFill>
                <a:srgbClr val="FF0000"/>
              </a:solidFill>
              <a:latin typeface="Times New Roman"/>
              <a:ea typeface="Times New Roman"/>
              <a:cs typeface="Times New Roman"/>
              <a:sym typeface="Times New Roman"/>
            </a:endParaRPr>
          </a:p>
        </p:txBody>
      </p:sp>
      <p:grpSp>
        <p:nvGrpSpPr>
          <p:cNvPr id="195" name="Google Shape;195;p13"/>
          <p:cNvGrpSpPr/>
          <p:nvPr/>
        </p:nvGrpSpPr>
        <p:grpSpPr>
          <a:xfrm>
            <a:off x="369552" y="1910647"/>
            <a:ext cx="11664779" cy="4843848"/>
            <a:chOff x="-53293" y="2190760"/>
            <a:chExt cx="9211855" cy="2951064"/>
          </a:xfrm>
        </p:grpSpPr>
        <p:pic>
          <p:nvPicPr>
            <p:cNvPr id="196" name="Google Shape;196;p13"/>
            <p:cNvPicPr preferRelativeResize="0"/>
            <p:nvPr/>
          </p:nvPicPr>
          <p:blipFill rotWithShape="1">
            <a:blip r:embed="rId3">
              <a:alphaModFix/>
            </a:blip>
            <a:srcRect/>
            <a:stretch/>
          </p:blipFill>
          <p:spPr>
            <a:xfrm>
              <a:off x="4248310" y="3185627"/>
              <a:ext cx="4910252" cy="1956197"/>
            </a:xfrm>
            <a:prstGeom prst="rect">
              <a:avLst/>
            </a:prstGeom>
            <a:noFill/>
            <a:ln>
              <a:noFill/>
            </a:ln>
          </p:spPr>
        </p:pic>
        <p:pic>
          <p:nvPicPr>
            <p:cNvPr id="197" name="Google Shape;197;p13"/>
            <p:cNvPicPr preferRelativeResize="0"/>
            <p:nvPr/>
          </p:nvPicPr>
          <p:blipFill rotWithShape="1">
            <a:blip r:embed="rId4">
              <a:alphaModFix/>
            </a:blip>
            <a:srcRect/>
            <a:stretch/>
          </p:blipFill>
          <p:spPr>
            <a:xfrm>
              <a:off x="5936016" y="2190760"/>
              <a:ext cx="3208926" cy="2720031"/>
            </a:xfrm>
            <a:prstGeom prst="rect">
              <a:avLst/>
            </a:prstGeom>
            <a:noFill/>
            <a:ln>
              <a:noFill/>
            </a:ln>
          </p:spPr>
        </p:pic>
        <p:pic>
          <p:nvPicPr>
            <p:cNvPr id="198" name="Google Shape;198;p13"/>
            <p:cNvPicPr preferRelativeResize="0"/>
            <p:nvPr/>
          </p:nvPicPr>
          <p:blipFill rotWithShape="1">
            <a:blip r:embed="rId3">
              <a:alphaModFix/>
            </a:blip>
            <a:srcRect/>
            <a:stretch/>
          </p:blipFill>
          <p:spPr>
            <a:xfrm>
              <a:off x="-53293" y="3185627"/>
              <a:ext cx="4910252" cy="1956197"/>
            </a:xfrm>
            <a:prstGeom prst="rect">
              <a:avLst/>
            </a:prstGeom>
            <a:noFill/>
            <a:ln>
              <a:noFill/>
            </a:ln>
          </p:spPr>
        </p:pic>
      </p:grpSp>
      <p:pic>
        <p:nvPicPr>
          <p:cNvPr id="199" name="Google Shape;199;p13"/>
          <p:cNvPicPr preferRelativeResize="0"/>
          <p:nvPr/>
        </p:nvPicPr>
        <p:blipFill rotWithShape="1">
          <a:blip r:embed="rId5">
            <a:alphaModFix/>
          </a:blip>
          <a:srcRect/>
          <a:stretch/>
        </p:blipFill>
        <p:spPr>
          <a:xfrm>
            <a:off x="72321" y="-1143000"/>
            <a:ext cx="1617612" cy="910415"/>
          </a:xfrm>
          <a:prstGeom prst="rect">
            <a:avLst/>
          </a:prstGeom>
          <a:noFill/>
          <a:ln>
            <a:noFill/>
          </a:ln>
        </p:spPr>
      </p:pic>
      <p:pic>
        <p:nvPicPr>
          <p:cNvPr id="200" name="Google Shape;200;p13"/>
          <p:cNvPicPr preferRelativeResize="0"/>
          <p:nvPr/>
        </p:nvPicPr>
        <p:blipFill rotWithShape="1">
          <a:blip r:embed="rId6">
            <a:alphaModFix/>
          </a:blip>
          <a:srcRect/>
          <a:stretch/>
        </p:blipFill>
        <p:spPr>
          <a:xfrm>
            <a:off x="102111" y="195172"/>
            <a:ext cx="1402843" cy="780455"/>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spd="slow" p14:dur="1600" advClick="0">
        <p:blinds dir="vert"/>
      </p:transition>
    </mc:Choice>
    <mc:Fallback>
      <p:transition spd="slow" advClick="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94"/>
                                        </p:tgtEl>
                                        <p:attrNameLst>
                                          <p:attrName>style.visibility</p:attrName>
                                        </p:attrNameLst>
                                      </p:cBhvr>
                                      <p:to>
                                        <p:strVal val="visible"/>
                                      </p:to>
                                    </p:set>
                                    <p:animEffect transition="in" filter="fade">
                                      <p:cBhvr>
                                        <p:cTn id="7" dur="500"/>
                                        <p:tgtEl>
                                          <p:spTgt spid="1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pic>
        <p:nvPicPr>
          <p:cNvPr id="206" name="Google Shape;206;p14"/>
          <p:cNvPicPr preferRelativeResize="0"/>
          <p:nvPr/>
        </p:nvPicPr>
        <p:blipFill rotWithShape="1">
          <a:blip r:embed="rId3">
            <a:alphaModFix/>
          </a:blip>
          <a:srcRect/>
          <a:stretch/>
        </p:blipFill>
        <p:spPr>
          <a:xfrm>
            <a:off x="148248" y="112554"/>
            <a:ext cx="1300593" cy="674683"/>
          </a:xfrm>
          <a:prstGeom prst="rect">
            <a:avLst/>
          </a:prstGeom>
          <a:noFill/>
          <a:ln>
            <a:noFill/>
          </a:ln>
        </p:spPr>
      </p:pic>
      <p:sp>
        <p:nvSpPr>
          <p:cNvPr id="207" name="Google Shape;207;p14"/>
          <p:cNvSpPr/>
          <p:nvPr/>
        </p:nvSpPr>
        <p:spPr>
          <a:xfrm>
            <a:off x="1898251" y="257075"/>
            <a:ext cx="7939800" cy="1014600"/>
          </a:xfrm>
          <a:prstGeom prst="rect">
            <a:avLst/>
          </a:prstGeom>
          <a:noFill/>
          <a:ln>
            <a:noFill/>
          </a:ln>
        </p:spPr>
        <p:txBody>
          <a:bodyPr spcFirstLastPara="1" wrap="square" lIns="91425" tIns="45700" rIns="91425" bIns="45700" anchor="t" anchorCtr="0">
            <a:spAutoFit/>
          </a:bodyPr>
          <a:lstStyle/>
          <a:p>
            <a:pPr marL="0" marR="0" lvl="0" indent="0" algn="just" rtl="0">
              <a:lnSpc>
                <a:spcPct val="150000"/>
              </a:lnSpc>
              <a:spcBef>
                <a:spcPts val="0"/>
              </a:spcBef>
              <a:spcAft>
                <a:spcPts val="0"/>
              </a:spcAft>
              <a:buNone/>
            </a:pPr>
            <a:r>
              <a:rPr lang="en-US" sz="4000" b="1">
                <a:solidFill>
                  <a:srgbClr val="FF0000"/>
                </a:solidFill>
                <a:latin typeface="Times"/>
                <a:ea typeface="Times"/>
                <a:cs typeface="Times"/>
                <a:sym typeface="Times"/>
              </a:rPr>
              <a:t>Hoạt động: “Câu chuyện của tôi”</a:t>
            </a:r>
            <a:endParaRPr sz="4000">
              <a:solidFill>
                <a:schemeClr val="dk1"/>
              </a:solidFill>
              <a:latin typeface="Times New Roman"/>
              <a:ea typeface="Times New Roman"/>
              <a:cs typeface="Times New Roman"/>
              <a:sym typeface="Times New Roman"/>
            </a:endParaRPr>
          </a:p>
        </p:txBody>
      </p:sp>
      <p:sp>
        <p:nvSpPr>
          <p:cNvPr id="208" name="Google Shape;208;p14"/>
          <p:cNvSpPr/>
          <p:nvPr/>
        </p:nvSpPr>
        <p:spPr>
          <a:xfrm>
            <a:off x="2187625" y="1814325"/>
            <a:ext cx="8328600" cy="4224900"/>
          </a:xfrm>
          <a:prstGeom prst="rect">
            <a:avLst/>
          </a:prstGeom>
          <a:solidFill>
            <a:schemeClr val="lt1"/>
          </a:solidFill>
          <a:ln w="12700" cap="flat" cmpd="sng">
            <a:solidFill>
              <a:srgbClr val="2E75B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3200">
                <a:solidFill>
                  <a:schemeClr val="accent5"/>
                </a:solidFill>
                <a:latin typeface="Times New Roman"/>
                <a:ea typeface="Times New Roman"/>
                <a:cs typeface="Times New Roman"/>
                <a:sym typeface="Times New Roman"/>
              </a:rPr>
              <a:t>Học sinh có thể lựa chọn 1 trong những chủ đề sau:</a:t>
            </a:r>
            <a:endParaRPr sz="3200">
              <a:solidFill>
                <a:schemeClr val="accent5"/>
              </a:solidFill>
              <a:latin typeface="Times New Roman"/>
              <a:ea typeface="Times New Roman"/>
              <a:cs typeface="Times New Roman"/>
              <a:sym typeface="Times New Roman"/>
            </a:endParaRPr>
          </a:p>
          <a:p>
            <a:pPr marL="0" marR="0" lvl="0" indent="0" algn="l" rtl="0">
              <a:spcBef>
                <a:spcPts val="0"/>
              </a:spcBef>
              <a:spcAft>
                <a:spcPts val="0"/>
              </a:spcAft>
              <a:buNone/>
            </a:pPr>
            <a:r>
              <a:rPr lang="en-US" sz="3200">
                <a:solidFill>
                  <a:schemeClr val="dk1"/>
                </a:solidFill>
                <a:latin typeface="Times New Roman"/>
                <a:ea typeface="Times New Roman"/>
                <a:cs typeface="Times New Roman"/>
                <a:sym typeface="Times New Roman"/>
              </a:rPr>
              <a:t>1. Thế giới tưởng tượng</a:t>
            </a:r>
            <a:endParaRPr sz="3200">
              <a:solidFill>
                <a:schemeClr val="dk1"/>
              </a:solidFill>
              <a:latin typeface="Times New Roman"/>
              <a:ea typeface="Times New Roman"/>
              <a:cs typeface="Times New Roman"/>
              <a:sym typeface="Times New Roman"/>
            </a:endParaRPr>
          </a:p>
          <a:p>
            <a:pPr marL="0" marR="0" lvl="0" indent="0" algn="l" rtl="0">
              <a:spcBef>
                <a:spcPts val="0"/>
              </a:spcBef>
              <a:spcAft>
                <a:spcPts val="0"/>
              </a:spcAft>
              <a:buNone/>
            </a:pPr>
            <a:r>
              <a:rPr lang="en-US" sz="3200">
                <a:solidFill>
                  <a:schemeClr val="dk1"/>
                </a:solidFill>
                <a:latin typeface="Times New Roman"/>
                <a:ea typeface="Times New Roman"/>
                <a:cs typeface="Times New Roman"/>
                <a:sym typeface="Times New Roman"/>
              </a:rPr>
              <a:t>2. Cuộc sống thường nhật nhưng "có phép màu"</a:t>
            </a:r>
            <a:endParaRPr sz="3200">
              <a:solidFill>
                <a:schemeClr val="dk1"/>
              </a:solidFill>
              <a:latin typeface="Times New Roman"/>
              <a:ea typeface="Times New Roman"/>
              <a:cs typeface="Times New Roman"/>
              <a:sym typeface="Times New Roman"/>
            </a:endParaRPr>
          </a:p>
          <a:p>
            <a:pPr marL="0" marR="0" lvl="0" indent="0" algn="l" rtl="0">
              <a:spcBef>
                <a:spcPts val="0"/>
              </a:spcBef>
              <a:spcAft>
                <a:spcPts val="0"/>
              </a:spcAft>
              <a:buNone/>
            </a:pPr>
            <a:r>
              <a:rPr lang="en-US" sz="3200">
                <a:solidFill>
                  <a:schemeClr val="dk1"/>
                </a:solidFill>
                <a:latin typeface="Times New Roman"/>
                <a:ea typeface="Times New Roman"/>
                <a:cs typeface="Times New Roman"/>
                <a:sym typeface="Times New Roman"/>
              </a:rPr>
              <a:t>3. Kể chuyện từ góc nhìn lạ</a:t>
            </a:r>
            <a:endParaRPr sz="3200">
              <a:solidFill>
                <a:schemeClr val="dk1"/>
              </a:solidFill>
              <a:latin typeface="Times New Roman"/>
              <a:ea typeface="Times New Roman"/>
              <a:cs typeface="Times New Roman"/>
              <a:sym typeface="Times New Roman"/>
            </a:endParaRPr>
          </a:p>
          <a:p>
            <a:pPr marL="0" marR="0" lvl="0" indent="0" algn="l" rtl="0">
              <a:spcBef>
                <a:spcPts val="0"/>
              </a:spcBef>
              <a:spcAft>
                <a:spcPts val="0"/>
              </a:spcAft>
              <a:buNone/>
            </a:pPr>
            <a:r>
              <a:rPr lang="en-US" sz="3200">
                <a:solidFill>
                  <a:schemeClr val="dk1"/>
                </a:solidFill>
                <a:latin typeface="Times New Roman"/>
                <a:ea typeface="Times New Roman"/>
                <a:cs typeface="Times New Roman"/>
                <a:sym typeface="Times New Roman"/>
              </a:rPr>
              <a:t>4. Câu chuyện truyền cảm hứng / bài học cuộc sống</a:t>
            </a:r>
            <a:endParaRPr sz="3200">
              <a:solidFill>
                <a:schemeClr val="dk1"/>
              </a:solidFill>
              <a:latin typeface="Times New Roman"/>
              <a:ea typeface="Times New Roman"/>
              <a:cs typeface="Times New Roman"/>
              <a:sym typeface="Times New Roman"/>
            </a:endParaRPr>
          </a:p>
          <a:p>
            <a:pPr marL="0" marR="0" lvl="0" indent="0" algn="l" rtl="0">
              <a:spcBef>
                <a:spcPts val="0"/>
              </a:spcBef>
              <a:spcAft>
                <a:spcPts val="0"/>
              </a:spcAft>
              <a:buNone/>
            </a:pPr>
            <a:r>
              <a:rPr lang="en-US" sz="3200">
                <a:solidFill>
                  <a:schemeClr val="dk1"/>
                </a:solidFill>
                <a:latin typeface="Times New Roman"/>
                <a:ea typeface="Times New Roman"/>
                <a:cs typeface="Times New Roman"/>
                <a:sym typeface="Times New Roman"/>
              </a:rPr>
              <a:t>5.Sáng tác tự do / Cảm xúc cá nhân</a:t>
            </a:r>
            <a:endParaRPr sz="3200">
              <a:solidFill>
                <a:schemeClr val="dk1"/>
              </a:solidFill>
              <a:latin typeface="Times New Roman"/>
              <a:ea typeface="Times New Roman"/>
              <a:cs typeface="Times New Roman"/>
              <a:sym typeface="Times New Roman"/>
            </a:endParaRPr>
          </a:p>
        </p:txBody>
      </p:sp>
    </p:spTree>
  </p:cSld>
  <p:clrMapOvr>
    <a:masterClrMapping/>
  </p:clrMapOvr>
  <p:transition spd="slow" advClick="0">
    <p:randomBar dir="vert"/>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Google Shape;213;p15"/>
          <p:cNvSpPr txBox="1"/>
          <p:nvPr/>
        </p:nvSpPr>
        <p:spPr>
          <a:xfrm>
            <a:off x="5711868" y="3187876"/>
            <a:ext cx="914400" cy="30543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14" name="Google Shape;214;p15"/>
          <p:cNvSpPr txBox="1"/>
          <p:nvPr/>
        </p:nvSpPr>
        <p:spPr>
          <a:xfrm>
            <a:off x="9469677" y="5045545"/>
            <a:ext cx="184731" cy="30543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15" name="Google Shape;215;p15"/>
          <p:cNvSpPr txBox="1"/>
          <p:nvPr/>
        </p:nvSpPr>
        <p:spPr>
          <a:xfrm>
            <a:off x="5693079" y="3187876"/>
            <a:ext cx="914400" cy="30543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16" name="Google Shape;216;p15"/>
          <p:cNvSpPr txBox="1"/>
          <p:nvPr/>
        </p:nvSpPr>
        <p:spPr>
          <a:xfrm>
            <a:off x="10308921" y="4734839"/>
            <a:ext cx="184731" cy="30543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pic>
        <p:nvPicPr>
          <p:cNvPr id="217" name="Google Shape;217;p15" descr="100+ hình nền powerpoint đặt câu hỏi thúc đẩy sự tò mò và khám phá"/>
          <p:cNvPicPr preferRelativeResize="0"/>
          <p:nvPr/>
        </p:nvPicPr>
        <p:blipFill rotWithShape="1">
          <a:blip r:embed="rId3">
            <a:alphaModFix/>
          </a:blip>
          <a:srcRect l="32105" r="26869"/>
          <a:stretch/>
        </p:blipFill>
        <p:spPr>
          <a:xfrm>
            <a:off x="10370831" y="4904871"/>
            <a:ext cx="1757967" cy="3133420"/>
          </a:xfrm>
          <a:prstGeom prst="rect">
            <a:avLst/>
          </a:prstGeom>
          <a:noFill/>
          <a:ln>
            <a:noFill/>
          </a:ln>
        </p:spPr>
      </p:pic>
      <p:pic>
        <p:nvPicPr>
          <p:cNvPr id="218" name="Google Shape;218;p15"/>
          <p:cNvPicPr preferRelativeResize="0"/>
          <p:nvPr/>
        </p:nvPicPr>
        <p:blipFill rotWithShape="1">
          <a:blip r:embed="rId4">
            <a:alphaModFix/>
          </a:blip>
          <a:srcRect l="6757" t="1922" r="5027" b="-1921"/>
          <a:stretch/>
        </p:blipFill>
        <p:spPr>
          <a:xfrm>
            <a:off x="115329" y="-1076388"/>
            <a:ext cx="12185515" cy="9144000"/>
          </a:xfrm>
          <a:prstGeom prst="rect">
            <a:avLst/>
          </a:prstGeom>
          <a:noFill/>
          <a:ln>
            <a:noFill/>
          </a:ln>
        </p:spPr>
      </p:pic>
      <p:pic>
        <p:nvPicPr>
          <p:cNvPr id="219" name="Google Shape;219;p15" descr="Description: logo smile-en"/>
          <p:cNvPicPr preferRelativeResize="0"/>
          <p:nvPr/>
        </p:nvPicPr>
        <p:blipFill rotWithShape="1">
          <a:blip r:embed="rId5">
            <a:alphaModFix/>
          </a:blip>
          <a:srcRect/>
          <a:stretch/>
        </p:blipFill>
        <p:spPr>
          <a:xfrm>
            <a:off x="115329" y="-945291"/>
            <a:ext cx="1468284" cy="812525"/>
          </a:xfrm>
          <a:prstGeom prst="rect">
            <a:avLst/>
          </a:prstGeom>
          <a:noFill/>
          <a:ln>
            <a:noFill/>
          </a:ln>
        </p:spPr>
      </p:pic>
      <p:sp>
        <p:nvSpPr>
          <p:cNvPr id="220" name="Google Shape;220;p15"/>
          <p:cNvSpPr/>
          <p:nvPr/>
        </p:nvSpPr>
        <p:spPr>
          <a:xfrm>
            <a:off x="1727540" y="2013567"/>
            <a:ext cx="8467144" cy="666115"/>
          </a:xfrm>
          <a:prstGeom prst="rect">
            <a:avLst/>
          </a:prstGeom>
          <a:noFill/>
          <a:ln>
            <a:noFill/>
          </a:ln>
        </p:spPr>
        <p:txBody>
          <a:bodyPr spcFirstLastPara="1" wrap="square" lIns="91425" tIns="45700" rIns="91425" bIns="45700" anchor="t" anchorCtr="0">
            <a:spAutoFit/>
          </a:bodyPr>
          <a:lstStyle/>
          <a:p>
            <a:pPr marL="457200" marR="0" lvl="0" indent="-220027" algn="just" rtl="0">
              <a:spcBef>
                <a:spcPts val="0"/>
              </a:spcBef>
              <a:spcAft>
                <a:spcPts val="0"/>
              </a:spcAft>
              <a:buClr>
                <a:schemeClr val="dk1"/>
              </a:buClr>
              <a:buSzPts val="3735"/>
              <a:buFont typeface="Calibri"/>
              <a:buNone/>
            </a:pPr>
            <a:endParaRPr sz="3734" b="1">
              <a:solidFill>
                <a:schemeClr val="dk1"/>
              </a:solidFill>
              <a:latin typeface="Calibri"/>
              <a:ea typeface="Calibri"/>
              <a:cs typeface="Calibri"/>
              <a:sym typeface="Calibri"/>
            </a:endParaRPr>
          </a:p>
        </p:txBody>
      </p:sp>
      <p:sp>
        <p:nvSpPr>
          <p:cNvPr id="221" name="Google Shape;221;p15"/>
          <p:cNvSpPr txBox="1"/>
          <p:nvPr/>
        </p:nvSpPr>
        <p:spPr>
          <a:xfrm>
            <a:off x="1997316" y="1135309"/>
            <a:ext cx="9667861" cy="666115"/>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endParaRPr sz="3734">
              <a:solidFill>
                <a:srgbClr val="FF0000"/>
              </a:solidFill>
              <a:latin typeface="Times New Roman"/>
              <a:ea typeface="Times New Roman"/>
              <a:cs typeface="Times New Roman"/>
              <a:sym typeface="Times New Roman"/>
            </a:endParaRPr>
          </a:p>
        </p:txBody>
      </p:sp>
      <p:sp>
        <p:nvSpPr>
          <p:cNvPr id="222" name="Google Shape;222;p15"/>
          <p:cNvSpPr txBox="1"/>
          <p:nvPr/>
        </p:nvSpPr>
        <p:spPr>
          <a:xfrm>
            <a:off x="1910783" y="1704095"/>
            <a:ext cx="8956952" cy="2966720"/>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3734">
                <a:solidFill>
                  <a:schemeClr val="dk1"/>
                </a:solidFill>
                <a:latin typeface="Times New Roman"/>
                <a:ea typeface="Times New Roman"/>
                <a:cs typeface="Times New Roman"/>
                <a:sym typeface="Times New Roman"/>
              </a:rPr>
              <a:t>Mỗi câu chuyện bạn viết ra là một thế giới do chính bạn tạo dựng. Hãy cứ mạnh dạn thử nghiệm, lắng nghe cảm xúc của mình và tin rằng trong mỗi chúng ta luôn có một người kể chuyện tuyệt vời đang chờ được đánh thức.</a:t>
            </a:r>
            <a:endParaRPr sz="3734">
              <a:solidFill>
                <a:schemeClr val="dk1"/>
              </a:solidFill>
              <a:latin typeface="Times New Roman"/>
              <a:ea typeface="Times New Roman"/>
              <a:cs typeface="Times New Roman"/>
              <a:sym typeface="Times New Roman"/>
            </a:endParaRPr>
          </a:p>
        </p:txBody>
      </p:sp>
      <p:pic>
        <p:nvPicPr>
          <p:cNvPr id="223" name="Google Shape;223;p15"/>
          <p:cNvPicPr preferRelativeResize="0"/>
          <p:nvPr/>
        </p:nvPicPr>
        <p:blipFill rotWithShape="1">
          <a:blip r:embed="rId6">
            <a:alphaModFix/>
          </a:blip>
          <a:srcRect/>
          <a:stretch/>
        </p:blipFill>
        <p:spPr>
          <a:xfrm>
            <a:off x="102111" y="195172"/>
            <a:ext cx="1402843" cy="78045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pic>
        <p:nvPicPr>
          <p:cNvPr id="228" name="Google Shape;228;p16" descr="60+ Hình nền powerpoint cảm ơn cuối slide kết thúc bài thuyết trình"/>
          <p:cNvPicPr preferRelativeResize="0"/>
          <p:nvPr/>
        </p:nvPicPr>
        <p:blipFill rotWithShape="1">
          <a:blip r:embed="rId3">
            <a:alphaModFix/>
          </a:blip>
          <a:srcRect/>
          <a:stretch/>
        </p:blipFill>
        <p:spPr>
          <a:xfrm>
            <a:off x="0" y="-1143000"/>
            <a:ext cx="12335436" cy="9525000"/>
          </a:xfrm>
          <a:prstGeom prst="rect">
            <a:avLst/>
          </a:prstGeom>
          <a:noFill/>
          <a:ln>
            <a:noFill/>
          </a:ln>
        </p:spPr>
      </p:pic>
      <p:sp>
        <p:nvSpPr>
          <p:cNvPr id="229" name="Google Shape;229;p16"/>
          <p:cNvSpPr txBox="1"/>
          <p:nvPr/>
        </p:nvSpPr>
        <p:spPr>
          <a:xfrm>
            <a:off x="3737059" y="1575547"/>
            <a:ext cx="6077243" cy="1198880"/>
          </a:xfrm>
          <a:prstGeom prst="rect">
            <a:avLst/>
          </a:prstGeom>
          <a:solidFill>
            <a:srgbClr val="F7CAAC"/>
          </a:solidFill>
          <a:ln>
            <a:noFill/>
          </a:ln>
          <a:effectLst>
            <a:outerShdw blurRad="149987" dist="250190" dir="8460000" algn="ctr">
              <a:srgbClr val="000000">
                <a:alpha val="27843"/>
              </a:srgbClr>
            </a:outerShdw>
          </a:effectLst>
        </p:spPr>
        <p:txBody>
          <a:bodyPr spcFirstLastPara="1" wrap="square" lIns="91425" tIns="45700" rIns="91425" bIns="45700" anchor="t" anchorCtr="0">
            <a:spAutoFit/>
          </a:bodyPr>
          <a:lstStyle/>
          <a:p>
            <a:pPr marL="0" marR="0" lvl="0" indent="0" algn="l" rtl="0">
              <a:spcBef>
                <a:spcPts val="0"/>
              </a:spcBef>
              <a:spcAft>
                <a:spcPts val="0"/>
              </a:spcAft>
              <a:buNone/>
            </a:pPr>
            <a:r>
              <a:rPr lang="en-US" sz="7200" b="1">
                <a:solidFill>
                  <a:srgbClr val="FF0000"/>
                </a:solidFill>
                <a:latin typeface="Algerian"/>
                <a:ea typeface="Algerian"/>
                <a:cs typeface="Algerian"/>
                <a:sym typeface="Algerian"/>
              </a:rPr>
              <a:t>IV.VẬN DỤNG</a:t>
            </a:r>
            <a:endParaRPr sz="7200" b="1">
              <a:solidFill>
                <a:srgbClr val="FF0000"/>
              </a:solidFill>
              <a:latin typeface="Algerian"/>
              <a:ea typeface="Algerian"/>
              <a:cs typeface="Algerian"/>
              <a:sym typeface="Algerian"/>
            </a:endParaRPr>
          </a:p>
        </p:txBody>
      </p:sp>
      <p:pic>
        <p:nvPicPr>
          <p:cNvPr id="230" name="Google Shape;230;p16"/>
          <p:cNvPicPr preferRelativeResize="0"/>
          <p:nvPr/>
        </p:nvPicPr>
        <p:blipFill rotWithShape="1">
          <a:blip r:embed="rId4">
            <a:alphaModFix/>
          </a:blip>
          <a:srcRect/>
          <a:stretch/>
        </p:blipFill>
        <p:spPr>
          <a:xfrm>
            <a:off x="102111" y="195172"/>
            <a:ext cx="1402843" cy="78045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pic>
        <p:nvPicPr>
          <p:cNvPr id="235" name="Google Shape;235;p17"/>
          <p:cNvPicPr preferRelativeResize="0"/>
          <p:nvPr/>
        </p:nvPicPr>
        <p:blipFill rotWithShape="1">
          <a:blip r:embed="rId3">
            <a:alphaModFix/>
          </a:blip>
          <a:srcRect/>
          <a:stretch/>
        </p:blipFill>
        <p:spPr>
          <a:xfrm>
            <a:off x="382270" y="1722120"/>
            <a:ext cx="5057775" cy="5057775"/>
          </a:xfrm>
          <a:prstGeom prst="rect">
            <a:avLst/>
          </a:prstGeom>
          <a:noFill/>
          <a:ln>
            <a:noFill/>
          </a:ln>
        </p:spPr>
      </p:pic>
      <p:sp>
        <p:nvSpPr>
          <p:cNvPr id="236" name="Google Shape;236;p17"/>
          <p:cNvSpPr/>
          <p:nvPr/>
        </p:nvSpPr>
        <p:spPr>
          <a:xfrm>
            <a:off x="4868545" y="194945"/>
            <a:ext cx="6578600" cy="4549775"/>
          </a:xfrm>
          <a:prstGeom prst="cloud">
            <a:avLst/>
          </a:prstGeom>
          <a:solidFill>
            <a:srgbClr val="CBD3DD"/>
          </a:solidFill>
          <a:ln w="12700" cap="flat" cmpd="sng">
            <a:solidFill>
              <a:srgbClr val="26415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just" rtl="0">
              <a:lnSpc>
                <a:spcPct val="115000"/>
              </a:lnSpc>
              <a:spcBef>
                <a:spcPts val="0"/>
              </a:spcBef>
              <a:spcAft>
                <a:spcPts val="0"/>
              </a:spcAft>
              <a:buNone/>
            </a:pPr>
            <a:r>
              <a:rPr lang="en-US" sz="3200">
                <a:solidFill>
                  <a:srgbClr val="50637E"/>
                </a:solidFill>
                <a:latin typeface="Times New Roman"/>
                <a:ea typeface="Times New Roman"/>
                <a:cs typeface="Times New Roman"/>
                <a:sym typeface="Times New Roman"/>
              </a:rPr>
              <a:t>Em hãy nhắc lại nội dung trọng tâm đã học trong bài học hôm nay!</a:t>
            </a:r>
            <a:endParaRPr sz="3200">
              <a:solidFill>
                <a:srgbClr val="50637E"/>
              </a:solidFill>
              <a:latin typeface="Times New Roman"/>
              <a:ea typeface="Times New Roman"/>
              <a:cs typeface="Times New Roman"/>
              <a:sym typeface="Times New Roman"/>
            </a:endParaRPr>
          </a:p>
        </p:txBody>
      </p:sp>
      <p:sp>
        <p:nvSpPr>
          <p:cNvPr id="237" name="Google Shape;237;p17"/>
          <p:cNvSpPr/>
          <p:nvPr/>
        </p:nvSpPr>
        <p:spPr>
          <a:xfrm>
            <a:off x="-298" y="341418"/>
            <a:ext cx="7060565" cy="1323340"/>
          </a:xfrm>
          <a:prstGeom prst="rect">
            <a:avLst/>
          </a:prstGeom>
          <a:noFill/>
          <a:ln>
            <a:noFill/>
          </a:ln>
        </p:spPr>
        <p:txBody>
          <a:bodyPr spcFirstLastPara="1" wrap="square" lIns="91425" tIns="45700" rIns="91425" bIns="45700" anchor="t" anchorCtr="0">
            <a:spAutoFit/>
          </a:bodyPr>
          <a:lstStyle/>
          <a:p>
            <a:pPr marL="0" marR="0" lvl="0" indent="0" algn="just" rtl="0">
              <a:lnSpc>
                <a:spcPct val="150000"/>
              </a:lnSpc>
              <a:spcBef>
                <a:spcPts val="0"/>
              </a:spcBef>
              <a:spcAft>
                <a:spcPts val="0"/>
              </a:spcAft>
              <a:buNone/>
            </a:pPr>
            <a:r>
              <a:rPr lang="en-US" sz="5335" b="1">
                <a:solidFill>
                  <a:srgbClr val="FF0000"/>
                </a:solidFill>
                <a:latin typeface="Times"/>
                <a:ea typeface="Times"/>
                <a:cs typeface="Times"/>
                <a:sym typeface="Times"/>
              </a:rPr>
              <a:t>Hoạt động: “Động não”</a:t>
            </a:r>
            <a:endParaRPr sz="2400">
              <a:solidFill>
                <a:schemeClr val="dk1"/>
              </a:solidFill>
              <a:latin typeface="Times New Roman"/>
              <a:ea typeface="Times New Roman"/>
              <a:cs typeface="Times New Roman"/>
              <a:sym typeface="Times New Roman"/>
            </a:endParaRPr>
          </a:p>
        </p:txBody>
      </p:sp>
      <p:sp>
        <p:nvSpPr>
          <p:cNvPr id="238" name="Google Shape;238;p17"/>
          <p:cNvSpPr/>
          <p:nvPr/>
        </p:nvSpPr>
        <p:spPr>
          <a:xfrm>
            <a:off x="5106670" y="2919730"/>
            <a:ext cx="6795135" cy="3860165"/>
          </a:xfrm>
          <a:prstGeom prst="cloud">
            <a:avLst/>
          </a:prstGeom>
          <a:solidFill>
            <a:srgbClr val="CBD3DD"/>
          </a:solidFill>
          <a:ln w="12700" cap="flat" cmpd="sng">
            <a:solidFill>
              <a:srgbClr val="26415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just" rtl="0">
              <a:lnSpc>
                <a:spcPct val="115000"/>
              </a:lnSpc>
              <a:spcBef>
                <a:spcPts val="0"/>
              </a:spcBef>
              <a:spcAft>
                <a:spcPts val="0"/>
              </a:spcAft>
              <a:buNone/>
            </a:pPr>
            <a:r>
              <a:rPr lang="en-US" sz="3200">
                <a:solidFill>
                  <a:srgbClr val="50637E"/>
                </a:solidFill>
                <a:latin typeface="Times New Roman"/>
                <a:ea typeface="Times New Roman"/>
                <a:cs typeface="Times New Roman"/>
                <a:sym typeface="Times New Roman"/>
              </a:rPr>
              <a:t>Mỗi học sinh chuản bị ý tưởng cá nhân để tiết sau sáng tác.</a:t>
            </a:r>
            <a:endParaRPr sz="3200">
              <a:solidFill>
                <a:srgbClr val="50637E"/>
              </a:solidFill>
              <a:latin typeface="Times New Roman"/>
              <a:ea typeface="Times New Roman"/>
              <a:cs typeface="Times New Roman"/>
              <a:sym typeface="Times New Roman"/>
            </a:endParaRPr>
          </a:p>
        </p:txBody>
      </p:sp>
      <p:pic>
        <p:nvPicPr>
          <p:cNvPr id="239" name="Google Shape;239;p17"/>
          <p:cNvPicPr preferRelativeResize="0"/>
          <p:nvPr/>
        </p:nvPicPr>
        <p:blipFill rotWithShape="1">
          <a:blip r:embed="rId4">
            <a:alphaModFix/>
          </a:blip>
          <a:srcRect/>
          <a:stretch/>
        </p:blipFill>
        <p:spPr>
          <a:xfrm>
            <a:off x="102111" y="195172"/>
            <a:ext cx="1402843" cy="78045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250">
        <p14:flip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6"/>
                                        </p:tgtEl>
                                        <p:attrNameLst>
                                          <p:attrName>style.visibility</p:attrName>
                                        </p:attrNameLst>
                                      </p:cBhvr>
                                      <p:to>
                                        <p:strVal val="visible"/>
                                      </p:to>
                                    </p:set>
                                    <p:animEffect transition="in" filter="fade">
                                      <p:cBhvr>
                                        <p:cTn id="7" dur="5000"/>
                                        <p:tgtEl>
                                          <p:spTgt spid="23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38"/>
                                        </p:tgtEl>
                                        <p:attrNameLst>
                                          <p:attrName>style.visibility</p:attrName>
                                        </p:attrNameLst>
                                      </p:cBhvr>
                                      <p:to>
                                        <p:strVal val="visible"/>
                                      </p:to>
                                    </p:set>
                                    <p:animEffect transition="in" filter="fade">
                                      <p:cBhvr>
                                        <p:cTn id="12" dur="2000"/>
                                        <p:tgtEl>
                                          <p:spTgt spid="2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4" name="Google Shape;244;p18"/>
          <p:cNvSpPr txBox="1"/>
          <p:nvPr/>
        </p:nvSpPr>
        <p:spPr>
          <a:xfrm>
            <a:off x="2245208" y="-909843"/>
            <a:ext cx="7617137" cy="829945"/>
          </a:xfrm>
          <a:prstGeom prst="rect">
            <a:avLst/>
          </a:prstGeom>
          <a:noFill/>
          <a:ln>
            <a:noFill/>
          </a:ln>
        </p:spPr>
        <p:txBody>
          <a:bodyPr spcFirstLastPara="1" wrap="square" lIns="91425" tIns="45700" rIns="91425" bIns="45700" anchor="t" anchorCtr="0">
            <a:spAutoFit/>
          </a:bodyPr>
          <a:lstStyle/>
          <a:p>
            <a:pPr marL="457200" marR="0" lvl="1" indent="0" algn="ctr" rtl="0">
              <a:spcBef>
                <a:spcPts val="0"/>
              </a:spcBef>
              <a:spcAft>
                <a:spcPts val="0"/>
              </a:spcAft>
              <a:buNone/>
            </a:pPr>
            <a:r>
              <a:rPr lang="en-US" sz="4800" b="1" i="0" u="none" strike="noStrike" cap="none">
                <a:solidFill>
                  <a:srgbClr val="FF0000"/>
                </a:solidFill>
                <a:latin typeface="Times New Roman"/>
                <a:ea typeface="Times New Roman"/>
                <a:cs typeface="Times New Roman"/>
                <a:sym typeface="Times New Roman"/>
              </a:rPr>
              <a:t>KHÁM PHÁ</a:t>
            </a:r>
            <a:endParaRPr sz="4800" b="1" i="0" u="none" strike="noStrike" cap="none">
              <a:solidFill>
                <a:srgbClr val="FF0000"/>
              </a:solidFill>
              <a:latin typeface="Times New Roman"/>
              <a:ea typeface="Times New Roman"/>
              <a:cs typeface="Times New Roman"/>
              <a:sym typeface="Times New Roman"/>
            </a:endParaRPr>
          </a:p>
        </p:txBody>
      </p:sp>
      <p:sp>
        <p:nvSpPr>
          <p:cNvPr id="245" name="Google Shape;245;p18"/>
          <p:cNvSpPr/>
          <p:nvPr/>
        </p:nvSpPr>
        <p:spPr>
          <a:xfrm>
            <a:off x="1731433" y="-92287"/>
            <a:ext cx="8357447" cy="1134533"/>
          </a:xfrm>
          <a:prstGeom prst="rect">
            <a:avLst/>
          </a:prstGeom>
          <a:noFill/>
          <a:ln>
            <a:noFill/>
          </a:ln>
        </p:spPr>
        <p:txBody>
          <a:bodyPr spcFirstLastPara="1" wrap="square" lIns="91425" tIns="45700" rIns="91425" bIns="45700" anchor="t" anchorCtr="0">
            <a:noAutofit/>
          </a:bodyPr>
          <a:lstStyle/>
          <a:p>
            <a:pPr marL="0" marR="0" lvl="0" indent="0" algn="just" rtl="0">
              <a:lnSpc>
                <a:spcPct val="150000"/>
              </a:lnSpc>
              <a:spcBef>
                <a:spcPts val="0"/>
              </a:spcBef>
              <a:spcAft>
                <a:spcPts val="0"/>
              </a:spcAft>
              <a:buNone/>
            </a:pPr>
            <a:r>
              <a:rPr lang="en-US" sz="5335" b="1">
                <a:solidFill>
                  <a:srgbClr val="2F5496"/>
                </a:solidFill>
                <a:latin typeface="Times"/>
                <a:ea typeface="Times"/>
                <a:cs typeface="Times"/>
                <a:sym typeface="Times"/>
              </a:rPr>
              <a:t>Trò chơi: “Chuyện nối tiếp”</a:t>
            </a:r>
            <a:endParaRPr sz="5335" b="1">
              <a:solidFill>
                <a:srgbClr val="2F5496"/>
              </a:solidFill>
              <a:latin typeface="Times"/>
              <a:ea typeface="Times"/>
              <a:cs typeface="Times"/>
              <a:sym typeface="Times"/>
            </a:endParaRPr>
          </a:p>
        </p:txBody>
      </p:sp>
      <p:graphicFrame>
        <p:nvGraphicFramePr>
          <p:cNvPr id="246" name="Google Shape;246;p18"/>
          <p:cNvGraphicFramePr/>
          <p:nvPr/>
        </p:nvGraphicFramePr>
        <p:xfrm>
          <a:off x="864688" y="1375712"/>
          <a:ext cx="10463525" cy="5610850"/>
        </p:xfrm>
        <a:graphic>
          <a:graphicData uri="http://schemas.openxmlformats.org/drawingml/2006/table">
            <a:tbl>
              <a:tblPr>
                <a:noFill/>
                <a:tableStyleId>{795CDCD3-0785-4E86-A5F1-08411E9E2F2C}</a:tableStyleId>
              </a:tblPr>
              <a:tblGrid>
                <a:gridCol w="10463525">
                  <a:extLst>
                    <a:ext uri="{9D8B030D-6E8A-4147-A177-3AD203B41FA5}">
                      <a16:colId xmlns:a16="http://schemas.microsoft.com/office/drawing/2014/main" val="20000"/>
                    </a:ext>
                  </a:extLst>
                </a:gridCol>
              </a:tblGrid>
              <a:tr h="5610850">
                <a:tc>
                  <a:txBody>
                    <a:bodyPr/>
                    <a:lstStyle/>
                    <a:p>
                      <a:pPr marL="0" marR="0" lvl="0" indent="0" algn="just" rtl="0">
                        <a:lnSpc>
                          <a:spcPct val="130000"/>
                        </a:lnSpc>
                        <a:spcBef>
                          <a:spcPts val="0"/>
                        </a:spcBef>
                        <a:spcAft>
                          <a:spcPts val="0"/>
                        </a:spcAft>
                        <a:buClr>
                          <a:srgbClr val="FFC000"/>
                        </a:buClr>
                        <a:buSzPts val="4800"/>
                        <a:buFont typeface="Arial"/>
                        <a:buNone/>
                      </a:pPr>
                      <a:r>
                        <a:rPr lang="en-US" sz="4800" b="1" u="none" strike="noStrike" cap="none">
                          <a:solidFill>
                            <a:srgbClr val="FFC000"/>
                          </a:solidFill>
                          <a:latin typeface="Times New Roman"/>
                          <a:ea typeface="Times New Roman"/>
                          <a:cs typeface="Times New Roman"/>
                          <a:sym typeface="Times New Roman"/>
                        </a:rPr>
                        <a:t>Nhiệm vụ của HS:</a:t>
                      </a:r>
                      <a:endParaRPr sz="4800" b="1" u="none" strike="noStrike" cap="none">
                        <a:solidFill>
                          <a:srgbClr val="FFC000"/>
                        </a:solidFill>
                        <a:latin typeface="Times New Roman"/>
                        <a:ea typeface="Times New Roman"/>
                        <a:cs typeface="Times New Roman"/>
                        <a:sym typeface="Times New Roman"/>
                      </a:endParaRPr>
                    </a:p>
                    <a:p>
                      <a:pPr marL="0" marR="0" lvl="0" indent="0" algn="just" rtl="0">
                        <a:lnSpc>
                          <a:spcPct val="130000"/>
                        </a:lnSpc>
                        <a:spcBef>
                          <a:spcPts val="0"/>
                        </a:spcBef>
                        <a:spcAft>
                          <a:spcPts val="0"/>
                        </a:spcAft>
                        <a:buClr>
                          <a:schemeClr val="dk1"/>
                        </a:buClr>
                        <a:buSzPts val="3200"/>
                        <a:buFont typeface="Times New Roman"/>
                        <a:buNone/>
                      </a:pPr>
                      <a:r>
                        <a:rPr lang="en-US" sz="3200" b="1" u="none" strike="noStrike" cap="none">
                          <a:solidFill>
                            <a:schemeClr val="dk1"/>
                          </a:solidFill>
                          <a:latin typeface="Times New Roman"/>
                          <a:ea typeface="Times New Roman"/>
                          <a:cs typeface="Times New Roman"/>
                          <a:sym typeface="Times New Roman"/>
                        </a:rPr>
                        <a:t>- HS của mỗi đội lần lượt thêm 1 câu để nối tiếp câu chuyện. Cứ như vậy đến lượt đội nào thì trong thời gian 3s phải nối tiếp được câu chuyện của đội kia. </a:t>
                      </a:r>
                      <a:endParaRPr sz="3200" b="1" u="none" strike="noStrike" cap="none">
                        <a:solidFill>
                          <a:schemeClr val="dk1"/>
                        </a:solidFill>
                        <a:latin typeface="Times New Roman"/>
                        <a:ea typeface="Times New Roman"/>
                        <a:cs typeface="Times New Roman"/>
                        <a:sym typeface="Times New Roman"/>
                      </a:endParaRPr>
                    </a:p>
                    <a:p>
                      <a:pPr marL="0" marR="0" lvl="0" indent="0" algn="just" rtl="0">
                        <a:lnSpc>
                          <a:spcPct val="130000"/>
                        </a:lnSpc>
                        <a:spcBef>
                          <a:spcPts val="0"/>
                        </a:spcBef>
                        <a:spcAft>
                          <a:spcPts val="0"/>
                        </a:spcAft>
                        <a:buClr>
                          <a:schemeClr val="dk1"/>
                        </a:buClr>
                        <a:buSzPts val="3200"/>
                        <a:buFont typeface="Times New Roman"/>
                        <a:buNone/>
                      </a:pPr>
                      <a:r>
                        <a:rPr lang="en-US" sz="3200" b="1" u="none" strike="noStrike" cap="none">
                          <a:solidFill>
                            <a:schemeClr val="dk1"/>
                          </a:solidFill>
                          <a:latin typeface="Times New Roman"/>
                          <a:ea typeface="Times New Roman"/>
                          <a:cs typeface="Times New Roman"/>
                          <a:sym typeface="Times New Roman"/>
                        </a:rPr>
                        <a:t>- Câu chuyện sẽ được kể nối tiếp trong thời gian 4 phút. - </a:t>
                      </a:r>
                      <a:endParaRPr sz="3200" b="1" u="none" strike="noStrike" cap="none">
                        <a:solidFill>
                          <a:schemeClr val="dk1"/>
                        </a:solidFill>
                        <a:latin typeface="Times New Roman"/>
                        <a:ea typeface="Times New Roman"/>
                        <a:cs typeface="Times New Roman"/>
                        <a:sym typeface="Times New Roman"/>
                      </a:endParaRPr>
                    </a:p>
                  </a:txBody>
                  <a:tcPr marL="152400" marR="152400" marT="0" marB="0"/>
                </a:tc>
                <a:extLst>
                  <a:ext uri="{0D108BD9-81ED-4DB2-BD59-A6C34878D82A}">
                    <a16:rowId xmlns:a16="http://schemas.microsoft.com/office/drawing/2014/main" val="10000"/>
                  </a:ext>
                </a:extLst>
              </a:tr>
            </a:tbl>
          </a:graphicData>
        </a:graphic>
      </p:graphicFrame>
      <p:pic>
        <p:nvPicPr>
          <p:cNvPr id="247" name="Google Shape;247;p18"/>
          <p:cNvPicPr preferRelativeResize="0"/>
          <p:nvPr/>
        </p:nvPicPr>
        <p:blipFill rotWithShape="1">
          <a:blip r:embed="rId3">
            <a:alphaModFix/>
          </a:blip>
          <a:srcRect/>
          <a:stretch/>
        </p:blipFill>
        <p:spPr>
          <a:xfrm>
            <a:off x="102111" y="195172"/>
            <a:ext cx="1402843" cy="78045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44"/>
                                        </p:tgtEl>
                                        <p:attrNameLst>
                                          <p:attrName>style.visibility</p:attrName>
                                        </p:attrNameLst>
                                      </p:cBhvr>
                                      <p:to>
                                        <p:strVal val="visible"/>
                                      </p:to>
                                    </p:set>
                                    <p:animEffect transition="in" filter="fade">
                                      <p:cBhvr>
                                        <p:cTn id="7" dur="500"/>
                                        <p:tgtEl>
                                          <p:spTgt spid="2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Google Shape;252;p19"/>
          <p:cNvSpPr txBox="1"/>
          <p:nvPr/>
        </p:nvSpPr>
        <p:spPr>
          <a:xfrm>
            <a:off x="5711868" y="3187876"/>
            <a:ext cx="914400" cy="30543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53" name="Google Shape;253;p19"/>
          <p:cNvSpPr txBox="1"/>
          <p:nvPr/>
        </p:nvSpPr>
        <p:spPr>
          <a:xfrm>
            <a:off x="9469677" y="5045545"/>
            <a:ext cx="184731" cy="30543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54" name="Google Shape;254;p19"/>
          <p:cNvSpPr txBox="1"/>
          <p:nvPr/>
        </p:nvSpPr>
        <p:spPr>
          <a:xfrm>
            <a:off x="5693079" y="3187876"/>
            <a:ext cx="914400" cy="30543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55" name="Google Shape;255;p19"/>
          <p:cNvSpPr txBox="1"/>
          <p:nvPr/>
        </p:nvSpPr>
        <p:spPr>
          <a:xfrm>
            <a:off x="10308921" y="4734839"/>
            <a:ext cx="184731" cy="30543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pic>
        <p:nvPicPr>
          <p:cNvPr id="256" name="Google Shape;256;p19" descr="100+ hình nền powerpoint đặt câu hỏi thúc đẩy sự tò mò và khám phá"/>
          <p:cNvPicPr preferRelativeResize="0"/>
          <p:nvPr/>
        </p:nvPicPr>
        <p:blipFill rotWithShape="1">
          <a:blip r:embed="rId3">
            <a:alphaModFix/>
          </a:blip>
          <a:srcRect l="32105" r="26869"/>
          <a:stretch/>
        </p:blipFill>
        <p:spPr>
          <a:xfrm>
            <a:off x="10370831" y="4904871"/>
            <a:ext cx="1757967" cy="3133420"/>
          </a:xfrm>
          <a:prstGeom prst="rect">
            <a:avLst/>
          </a:prstGeom>
          <a:noFill/>
          <a:ln>
            <a:noFill/>
          </a:ln>
        </p:spPr>
      </p:pic>
      <p:pic>
        <p:nvPicPr>
          <p:cNvPr id="257" name="Google Shape;257;p19"/>
          <p:cNvPicPr preferRelativeResize="0"/>
          <p:nvPr/>
        </p:nvPicPr>
        <p:blipFill rotWithShape="1">
          <a:blip r:embed="rId4">
            <a:alphaModFix/>
          </a:blip>
          <a:srcRect l="6757" t="1922" r="5027" b="-1921"/>
          <a:stretch/>
        </p:blipFill>
        <p:spPr>
          <a:xfrm>
            <a:off x="6773" y="-1315683"/>
            <a:ext cx="12185515" cy="9144000"/>
          </a:xfrm>
          <a:prstGeom prst="rect">
            <a:avLst/>
          </a:prstGeom>
          <a:noFill/>
          <a:ln>
            <a:noFill/>
          </a:ln>
        </p:spPr>
      </p:pic>
      <p:pic>
        <p:nvPicPr>
          <p:cNvPr id="258" name="Google Shape;258;p19" descr="Description: logo smile-en"/>
          <p:cNvPicPr preferRelativeResize="0"/>
          <p:nvPr/>
        </p:nvPicPr>
        <p:blipFill rotWithShape="1">
          <a:blip r:embed="rId5">
            <a:alphaModFix/>
          </a:blip>
          <a:srcRect/>
          <a:stretch/>
        </p:blipFill>
        <p:spPr>
          <a:xfrm>
            <a:off x="115329" y="-945291"/>
            <a:ext cx="1468284" cy="812525"/>
          </a:xfrm>
          <a:prstGeom prst="rect">
            <a:avLst/>
          </a:prstGeom>
          <a:noFill/>
          <a:ln>
            <a:noFill/>
          </a:ln>
        </p:spPr>
      </p:pic>
      <p:sp>
        <p:nvSpPr>
          <p:cNvPr id="259" name="Google Shape;259;p19"/>
          <p:cNvSpPr/>
          <p:nvPr/>
        </p:nvSpPr>
        <p:spPr>
          <a:xfrm>
            <a:off x="1727540" y="2013567"/>
            <a:ext cx="8467144" cy="666115"/>
          </a:xfrm>
          <a:prstGeom prst="rect">
            <a:avLst/>
          </a:prstGeom>
          <a:noFill/>
          <a:ln>
            <a:noFill/>
          </a:ln>
        </p:spPr>
        <p:txBody>
          <a:bodyPr spcFirstLastPara="1" wrap="square" lIns="91425" tIns="45700" rIns="91425" bIns="45700" anchor="t" anchorCtr="0">
            <a:spAutoFit/>
          </a:bodyPr>
          <a:lstStyle/>
          <a:p>
            <a:pPr marL="457200" marR="0" lvl="0" indent="-220027" algn="just" rtl="0">
              <a:spcBef>
                <a:spcPts val="0"/>
              </a:spcBef>
              <a:spcAft>
                <a:spcPts val="0"/>
              </a:spcAft>
              <a:buClr>
                <a:schemeClr val="dk1"/>
              </a:buClr>
              <a:buSzPts val="3735"/>
              <a:buFont typeface="Calibri"/>
              <a:buNone/>
            </a:pPr>
            <a:endParaRPr sz="3734" b="1">
              <a:solidFill>
                <a:schemeClr val="dk1"/>
              </a:solidFill>
              <a:latin typeface="Calibri"/>
              <a:ea typeface="Calibri"/>
              <a:cs typeface="Calibri"/>
              <a:sym typeface="Calibri"/>
            </a:endParaRPr>
          </a:p>
        </p:txBody>
      </p:sp>
      <p:sp>
        <p:nvSpPr>
          <p:cNvPr id="260" name="Google Shape;260;p19"/>
          <p:cNvSpPr txBox="1"/>
          <p:nvPr/>
        </p:nvSpPr>
        <p:spPr>
          <a:xfrm>
            <a:off x="1205653" y="822113"/>
            <a:ext cx="9511453" cy="469265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734" i="1">
                <a:solidFill>
                  <a:schemeClr val="dk1"/>
                </a:solidFill>
                <a:latin typeface="Times New Roman"/>
                <a:ea typeface="Times New Roman"/>
                <a:cs typeface="Times New Roman"/>
                <a:sym typeface="Times New Roman"/>
              </a:rPr>
              <a:t>Cùng một câu chuyện nhưng khi được kể bởi những người khác nhau, cảm xúc mà ta nhận được lại rất khác biệt. Có người kể khiến ta hồi hộp, say mê; có người lại khiến ta thấy đều đều, khó tập trung. Bí quyết nằm ở đâu? Chính là kỹ năng kể chuyện sinh động. Hôm nay, chúng ta sẽ cùng khám phá: làm thế nào để có được kỹ năng kể chuyện sinh động nhé!  </a:t>
            </a:r>
            <a:endParaRPr sz="3734" i="1">
              <a:solidFill>
                <a:schemeClr val="dk1"/>
              </a:solidFill>
              <a:latin typeface="Times New Roman"/>
              <a:ea typeface="Times New Roman"/>
              <a:cs typeface="Times New Roman"/>
              <a:sym typeface="Times New Roman"/>
            </a:endParaRPr>
          </a:p>
        </p:txBody>
      </p:sp>
      <p:pic>
        <p:nvPicPr>
          <p:cNvPr id="261" name="Google Shape;261;p19"/>
          <p:cNvPicPr preferRelativeResize="0"/>
          <p:nvPr/>
        </p:nvPicPr>
        <p:blipFill rotWithShape="1">
          <a:blip r:embed="rId6">
            <a:alphaModFix/>
          </a:blip>
          <a:srcRect/>
          <a:stretch/>
        </p:blipFill>
        <p:spPr>
          <a:xfrm>
            <a:off x="102111" y="195172"/>
            <a:ext cx="1402843" cy="78045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2"/>
          <p:cNvSpPr txBox="1">
            <a:spLocks noGrp="1"/>
          </p:cNvSpPr>
          <p:nvPr>
            <p:ph type="title"/>
          </p:nvPr>
        </p:nvSpPr>
        <p:spPr>
          <a:xfrm>
            <a:off x="838200" y="365126"/>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endParaRPr/>
          </a:p>
        </p:txBody>
      </p:sp>
      <p:sp>
        <p:nvSpPr>
          <p:cNvPr id="98" name="Google Shape;98;p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228600" lvl="0" indent="-50800" algn="l" rtl="0">
              <a:lnSpc>
                <a:spcPct val="90000"/>
              </a:lnSpc>
              <a:spcBef>
                <a:spcPts val="0"/>
              </a:spcBef>
              <a:spcAft>
                <a:spcPts val="0"/>
              </a:spcAft>
              <a:buClr>
                <a:schemeClr val="dk1"/>
              </a:buClr>
              <a:buSzPts val="2800"/>
              <a:buNone/>
            </a:pPr>
            <a:endParaRPr/>
          </a:p>
        </p:txBody>
      </p:sp>
      <p:pic>
        <p:nvPicPr>
          <p:cNvPr id="99" name="Google Shape;99;p2"/>
          <p:cNvPicPr preferRelativeResize="0"/>
          <p:nvPr/>
        </p:nvPicPr>
        <p:blipFill rotWithShape="1">
          <a:blip r:embed="rId3">
            <a:alphaModFix/>
          </a:blip>
          <a:srcRect/>
          <a:stretch/>
        </p:blipFill>
        <p:spPr>
          <a:xfrm>
            <a:off x="0" y="13855"/>
            <a:ext cx="12192000" cy="6858000"/>
          </a:xfrm>
          <a:prstGeom prst="rect">
            <a:avLst/>
          </a:prstGeom>
          <a:noFill/>
          <a:ln>
            <a:noFill/>
          </a:ln>
        </p:spPr>
      </p:pic>
      <p:sp>
        <p:nvSpPr>
          <p:cNvPr id="100" name="Google Shape;100;p2"/>
          <p:cNvSpPr/>
          <p:nvPr/>
        </p:nvSpPr>
        <p:spPr>
          <a:xfrm rot="341316">
            <a:off x="3044190" y="565785"/>
            <a:ext cx="5986145" cy="2945130"/>
          </a:xfrm>
          <a:prstGeom prst="cloud">
            <a:avLst/>
          </a:prstGeom>
          <a:solidFill>
            <a:schemeClr val="lt1"/>
          </a:solidFill>
          <a:ln w="12700" cap="flat" cmpd="sng">
            <a:solidFill>
              <a:srgbClr val="D7E8F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b="0" i="0" u="none" strike="noStrike" cap="none">
              <a:solidFill>
                <a:schemeClr val="lt1"/>
              </a:solidFill>
              <a:latin typeface="Arial"/>
              <a:ea typeface="Arial"/>
              <a:cs typeface="Arial"/>
              <a:sym typeface="Arial"/>
            </a:endParaRPr>
          </a:p>
        </p:txBody>
      </p:sp>
      <p:sp>
        <p:nvSpPr>
          <p:cNvPr id="101" name="Google Shape;101;p2"/>
          <p:cNvSpPr/>
          <p:nvPr/>
        </p:nvSpPr>
        <p:spPr>
          <a:xfrm>
            <a:off x="3664804" y="1522250"/>
            <a:ext cx="4730260" cy="92333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Clr>
                <a:srgbClr val="92D050"/>
              </a:buClr>
              <a:buSzPts val="5400"/>
              <a:buFont typeface="Times New Roman"/>
              <a:buNone/>
            </a:pPr>
            <a:r>
              <a:rPr lang="en-US" sz="5400" b="1" i="0" u="none" strike="noStrike" cap="none">
                <a:solidFill>
                  <a:srgbClr val="92D050"/>
                </a:solidFill>
                <a:latin typeface="Times New Roman"/>
                <a:ea typeface="Times New Roman"/>
                <a:cs typeface="Times New Roman"/>
                <a:sym typeface="Times New Roman"/>
              </a:rPr>
              <a:t>KHÁM PHÁ </a:t>
            </a:r>
            <a:endParaRPr sz="5400" b="0" i="0" u="none" strike="noStrike" cap="none">
              <a:solidFill>
                <a:srgbClr val="92D050"/>
              </a:solidFill>
              <a:latin typeface="Arial"/>
              <a:ea typeface="Arial"/>
              <a:cs typeface="Arial"/>
              <a:sym typeface="Arial"/>
            </a:endParaRPr>
          </a:p>
        </p:txBody>
      </p:sp>
      <p:pic>
        <p:nvPicPr>
          <p:cNvPr id="102" name="Google Shape;102;p2"/>
          <p:cNvPicPr preferRelativeResize="0"/>
          <p:nvPr/>
        </p:nvPicPr>
        <p:blipFill rotWithShape="1">
          <a:blip r:embed="rId4">
            <a:alphaModFix/>
          </a:blip>
          <a:srcRect/>
          <a:stretch/>
        </p:blipFill>
        <p:spPr>
          <a:xfrm>
            <a:off x="102111" y="195172"/>
            <a:ext cx="1402843" cy="780455"/>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sp>
        <p:nvSpPr>
          <p:cNvPr id="266" name="Google Shape;266;p20"/>
          <p:cNvSpPr txBox="1"/>
          <p:nvPr/>
        </p:nvSpPr>
        <p:spPr>
          <a:xfrm>
            <a:off x="5711868" y="3187876"/>
            <a:ext cx="914400" cy="30543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67" name="Google Shape;267;p20"/>
          <p:cNvSpPr txBox="1"/>
          <p:nvPr/>
        </p:nvSpPr>
        <p:spPr>
          <a:xfrm>
            <a:off x="9469677" y="5045545"/>
            <a:ext cx="184731" cy="30543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68" name="Google Shape;268;p20"/>
          <p:cNvSpPr txBox="1"/>
          <p:nvPr/>
        </p:nvSpPr>
        <p:spPr>
          <a:xfrm>
            <a:off x="5693079" y="3187876"/>
            <a:ext cx="914400" cy="30543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69" name="Google Shape;269;p20"/>
          <p:cNvSpPr txBox="1"/>
          <p:nvPr/>
        </p:nvSpPr>
        <p:spPr>
          <a:xfrm>
            <a:off x="10308921" y="4734839"/>
            <a:ext cx="184731" cy="30543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70" name="Google Shape;270;p20"/>
          <p:cNvSpPr/>
          <p:nvPr/>
        </p:nvSpPr>
        <p:spPr>
          <a:xfrm>
            <a:off x="1727540" y="2013567"/>
            <a:ext cx="8467144" cy="666115"/>
          </a:xfrm>
          <a:prstGeom prst="rect">
            <a:avLst/>
          </a:prstGeom>
          <a:noFill/>
          <a:ln>
            <a:noFill/>
          </a:ln>
        </p:spPr>
        <p:txBody>
          <a:bodyPr spcFirstLastPara="1" wrap="square" lIns="91425" tIns="45700" rIns="91425" bIns="45700" anchor="t" anchorCtr="0">
            <a:spAutoFit/>
          </a:bodyPr>
          <a:lstStyle/>
          <a:p>
            <a:pPr marL="457200" marR="0" lvl="0" indent="-220027" algn="just" rtl="0">
              <a:spcBef>
                <a:spcPts val="0"/>
              </a:spcBef>
              <a:spcAft>
                <a:spcPts val="0"/>
              </a:spcAft>
              <a:buClr>
                <a:schemeClr val="dk1"/>
              </a:buClr>
              <a:buSzPts val="3735"/>
              <a:buFont typeface="Calibri"/>
              <a:buNone/>
            </a:pPr>
            <a:endParaRPr sz="3734" b="1">
              <a:solidFill>
                <a:schemeClr val="dk1"/>
              </a:solidFill>
              <a:latin typeface="Calibri"/>
              <a:ea typeface="Calibri"/>
              <a:cs typeface="Calibri"/>
              <a:sym typeface="Calibri"/>
            </a:endParaRPr>
          </a:p>
        </p:txBody>
      </p:sp>
      <p:pic>
        <p:nvPicPr>
          <p:cNvPr id="271" name="Google Shape;271;p20" descr="Description: logo smile-en"/>
          <p:cNvPicPr preferRelativeResize="0"/>
          <p:nvPr/>
        </p:nvPicPr>
        <p:blipFill rotWithShape="1">
          <a:blip r:embed="rId3">
            <a:alphaModFix/>
          </a:blip>
          <a:srcRect/>
          <a:stretch/>
        </p:blipFill>
        <p:spPr>
          <a:xfrm>
            <a:off x="115329" y="146909"/>
            <a:ext cx="1468284" cy="812525"/>
          </a:xfrm>
          <a:prstGeom prst="rect">
            <a:avLst/>
          </a:prstGeom>
          <a:noFill/>
          <a:ln>
            <a:noFill/>
          </a:ln>
        </p:spPr>
      </p:pic>
      <p:sp>
        <p:nvSpPr>
          <p:cNvPr id="272" name="Google Shape;272;p20"/>
          <p:cNvSpPr txBox="1"/>
          <p:nvPr/>
        </p:nvSpPr>
        <p:spPr>
          <a:xfrm>
            <a:off x="-1" y="-71187"/>
            <a:ext cx="12192000" cy="193802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000" b="1">
                <a:solidFill>
                  <a:srgbClr val="C00000"/>
                </a:solidFill>
                <a:latin typeface="Times New Roman"/>
                <a:ea typeface="Times New Roman"/>
                <a:cs typeface="Times New Roman"/>
                <a:sym typeface="Times New Roman"/>
              </a:rPr>
              <a:t>CHỦ ĐỀ 1: KỸ NĂNG SÁNG TẠO </a:t>
            </a:r>
            <a:endParaRPr sz="4000" b="1">
              <a:solidFill>
                <a:srgbClr val="C00000"/>
              </a:solidFill>
              <a:latin typeface="Times New Roman"/>
              <a:ea typeface="Times New Roman"/>
              <a:cs typeface="Times New Roman"/>
              <a:sym typeface="Times New Roman"/>
            </a:endParaRPr>
          </a:p>
          <a:p>
            <a:pPr marL="0" marR="0" lvl="0" indent="0" algn="ctr" rtl="0">
              <a:spcBef>
                <a:spcPts val="0"/>
              </a:spcBef>
              <a:spcAft>
                <a:spcPts val="0"/>
              </a:spcAft>
              <a:buNone/>
            </a:pPr>
            <a:r>
              <a:rPr lang="en-US" sz="4000" b="1">
                <a:solidFill>
                  <a:srgbClr val="C00000"/>
                </a:solidFill>
                <a:latin typeface="Times New Roman"/>
                <a:ea typeface="Times New Roman"/>
                <a:cs typeface="Times New Roman"/>
                <a:sym typeface="Times New Roman"/>
              </a:rPr>
              <a:t>VÀ TƯƠNG LAI</a:t>
            </a:r>
            <a:endParaRPr sz="4000" b="1">
              <a:solidFill>
                <a:srgbClr val="C00000"/>
              </a:solidFill>
              <a:latin typeface="Times New Roman"/>
              <a:ea typeface="Times New Roman"/>
              <a:cs typeface="Times New Roman"/>
              <a:sym typeface="Times New Roman"/>
            </a:endParaRPr>
          </a:p>
          <a:p>
            <a:pPr marL="0" marR="0" lvl="0" indent="0" algn="ctr" rtl="0">
              <a:spcBef>
                <a:spcPts val="0"/>
              </a:spcBef>
              <a:spcAft>
                <a:spcPts val="0"/>
              </a:spcAft>
              <a:buNone/>
            </a:pPr>
            <a:r>
              <a:rPr lang="en-US" sz="4000" b="1">
                <a:solidFill>
                  <a:srgbClr val="C00000"/>
                </a:solidFill>
                <a:latin typeface="Times New Roman"/>
                <a:ea typeface="Times New Roman"/>
                <a:cs typeface="Times New Roman"/>
                <a:sym typeface="Times New Roman"/>
              </a:rPr>
              <a:t>BÀI 1: KỸ NĂNG VIẾT SÁNG TẠO (tiết 2)</a:t>
            </a:r>
            <a:endParaRPr sz="4000" b="1">
              <a:solidFill>
                <a:srgbClr val="C00000"/>
              </a:solidFill>
              <a:latin typeface="Times New Roman"/>
              <a:ea typeface="Times New Roman"/>
              <a:cs typeface="Times New Roman"/>
              <a:sym typeface="Times New Roman"/>
            </a:endParaRPr>
          </a:p>
        </p:txBody>
      </p:sp>
      <p:pic>
        <p:nvPicPr>
          <p:cNvPr id="273" name="Google Shape;273;p20"/>
          <p:cNvPicPr preferRelativeResize="0"/>
          <p:nvPr/>
        </p:nvPicPr>
        <p:blipFill rotWithShape="1">
          <a:blip r:embed="rId4">
            <a:alphaModFix/>
          </a:blip>
          <a:srcRect/>
          <a:stretch/>
        </p:blipFill>
        <p:spPr>
          <a:xfrm>
            <a:off x="3383280" y="2013585"/>
            <a:ext cx="6086475" cy="461391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sp>
        <p:nvSpPr>
          <p:cNvPr id="279" name="Google Shape;279;p21"/>
          <p:cNvSpPr txBox="1"/>
          <p:nvPr/>
        </p:nvSpPr>
        <p:spPr>
          <a:xfrm>
            <a:off x="2497667" y="785283"/>
            <a:ext cx="7476067" cy="1265767"/>
          </a:xfrm>
          <a:prstGeom prst="rect">
            <a:avLst/>
          </a:prstGeom>
          <a:noFill/>
          <a:ln>
            <a:noFill/>
          </a:ln>
        </p:spPr>
        <p:txBody>
          <a:bodyPr spcFirstLastPara="1" wrap="square" lIns="91425" tIns="45700" rIns="91425" bIns="45700" anchor="t" anchorCtr="0">
            <a:noAutofit/>
          </a:bodyPr>
          <a:lstStyle/>
          <a:p>
            <a:pPr marL="457200" marR="0" lvl="1" indent="0" algn="l" rtl="0">
              <a:spcBef>
                <a:spcPts val="0"/>
              </a:spcBef>
              <a:spcAft>
                <a:spcPts val="0"/>
              </a:spcAft>
              <a:buNone/>
            </a:pPr>
            <a:r>
              <a:rPr lang="en-US" sz="5865" b="1" i="0" u="none" strike="noStrike" cap="none">
                <a:solidFill>
                  <a:srgbClr val="FF0000"/>
                </a:solidFill>
                <a:latin typeface="Times New Roman"/>
                <a:ea typeface="Times New Roman"/>
                <a:cs typeface="Times New Roman"/>
                <a:sym typeface="Times New Roman"/>
              </a:rPr>
              <a:t>II. KẾT NỐI</a:t>
            </a:r>
            <a:endParaRPr sz="5865" b="1" i="0" u="none" strike="noStrike" cap="none">
              <a:solidFill>
                <a:srgbClr val="FF0000"/>
              </a:solidFill>
              <a:latin typeface="Times New Roman"/>
              <a:ea typeface="Times New Roman"/>
              <a:cs typeface="Times New Roman"/>
              <a:sym typeface="Times New Roman"/>
            </a:endParaRPr>
          </a:p>
        </p:txBody>
      </p:sp>
      <p:grpSp>
        <p:nvGrpSpPr>
          <p:cNvPr id="280" name="Google Shape;280;p21"/>
          <p:cNvGrpSpPr/>
          <p:nvPr/>
        </p:nvGrpSpPr>
        <p:grpSpPr>
          <a:xfrm>
            <a:off x="308610" y="1812925"/>
            <a:ext cx="11371580" cy="4731385"/>
            <a:chOff x="-53293" y="2190760"/>
            <a:chExt cx="9211855" cy="2951064"/>
          </a:xfrm>
        </p:grpSpPr>
        <p:pic>
          <p:nvPicPr>
            <p:cNvPr id="281" name="Google Shape;281;p21"/>
            <p:cNvPicPr preferRelativeResize="0"/>
            <p:nvPr/>
          </p:nvPicPr>
          <p:blipFill rotWithShape="1">
            <a:blip r:embed="rId3">
              <a:alphaModFix/>
            </a:blip>
            <a:srcRect/>
            <a:stretch/>
          </p:blipFill>
          <p:spPr>
            <a:xfrm>
              <a:off x="4248310" y="3185627"/>
              <a:ext cx="4910252" cy="1956197"/>
            </a:xfrm>
            <a:prstGeom prst="rect">
              <a:avLst/>
            </a:prstGeom>
            <a:noFill/>
            <a:ln>
              <a:noFill/>
            </a:ln>
          </p:spPr>
        </p:pic>
        <p:pic>
          <p:nvPicPr>
            <p:cNvPr id="282" name="Google Shape;282;p21"/>
            <p:cNvPicPr preferRelativeResize="0"/>
            <p:nvPr/>
          </p:nvPicPr>
          <p:blipFill rotWithShape="1">
            <a:blip r:embed="rId4">
              <a:alphaModFix/>
            </a:blip>
            <a:srcRect/>
            <a:stretch/>
          </p:blipFill>
          <p:spPr>
            <a:xfrm>
              <a:off x="5936016" y="2190760"/>
              <a:ext cx="3208926" cy="2720031"/>
            </a:xfrm>
            <a:prstGeom prst="rect">
              <a:avLst/>
            </a:prstGeom>
            <a:noFill/>
            <a:ln>
              <a:noFill/>
            </a:ln>
          </p:spPr>
        </p:pic>
        <p:pic>
          <p:nvPicPr>
            <p:cNvPr id="283" name="Google Shape;283;p21"/>
            <p:cNvPicPr preferRelativeResize="0"/>
            <p:nvPr/>
          </p:nvPicPr>
          <p:blipFill rotWithShape="1">
            <a:blip r:embed="rId3">
              <a:alphaModFix/>
            </a:blip>
            <a:srcRect/>
            <a:stretch/>
          </p:blipFill>
          <p:spPr>
            <a:xfrm>
              <a:off x="-53293" y="3185627"/>
              <a:ext cx="4910252" cy="1956197"/>
            </a:xfrm>
            <a:prstGeom prst="rect">
              <a:avLst/>
            </a:prstGeom>
            <a:noFill/>
            <a:ln>
              <a:noFill/>
            </a:ln>
          </p:spPr>
        </p:pic>
      </p:grpSp>
      <p:pic>
        <p:nvPicPr>
          <p:cNvPr id="284" name="Google Shape;284;p21"/>
          <p:cNvPicPr preferRelativeResize="0"/>
          <p:nvPr/>
        </p:nvPicPr>
        <p:blipFill rotWithShape="1">
          <a:blip r:embed="rId5">
            <a:alphaModFix/>
          </a:blip>
          <a:srcRect/>
          <a:stretch/>
        </p:blipFill>
        <p:spPr>
          <a:xfrm>
            <a:off x="72321" y="-1143000"/>
            <a:ext cx="1617612" cy="910415"/>
          </a:xfrm>
          <a:prstGeom prst="rect">
            <a:avLst/>
          </a:prstGeom>
          <a:noFill/>
          <a:ln>
            <a:noFill/>
          </a:ln>
        </p:spPr>
      </p:pic>
      <p:pic>
        <p:nvPicPr>
          <p:cNvPr id="285" name="Google Shape;285;p21"/>
          <p:cNvPicPr preferRelativeResize="0"/>
          <p:nvPr/>
        </p:nvPicPr>
        <p:blipFill rotWithShape="1">
          <a:blip r:embed="rId6">
            <a:alphaModFix/>
          </a:blip>
          <a:srcRect/>
          <a:stretch/>
        </p:blipFill>
        <p:spPr>
          <a:xfrm>
            <a:off x="102111" y="195172"/>
            <a:ext cx="1402843" cy="780455"/>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spd="slow" p14:dur="1600" advClick="0">
        <p:blinds dir="vert"/>
      </p:transition>
    </mc:Choice>
    <mc:Fallback>
      <p:transition spd="slow" advClick="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79"/>
                                        </p:tgtEl>
                                        <p:attrNameLst>
                                          <p:attrName>style.visibility</p:attrName>
                                        </p:attrNameLst>
                                      </p:cBhvr>
                                      <p:to>
                                        <p:strVal val="visible"/>
                                      </p:to>
                                    </p:set>
                                    <p:animEffect transition="in" filter="fade">
                                      <p:cBhvr>
                                        <p:cTn id="7" dur="500"/>
                                        <p:tgtEl>
                                          <p:spTgt spid="2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89"/>
        <p:cNvGrpSpPr/>
        <p:nvPr/>
      </p:nvGrpSpPr>
      <p:grpSpPr>
        <a:xfrm>
          <a:off x="0" y="0"/>
          <a:ext cx="0" cy="0"/>
          <a:chOff x="0" y="0"/>
          <a:chExt cx="0" cy="0"/>
        </a:xfrm>
      </p:grpSpPr>
      <p:pic>
        <p:nvPicPr>
          <p:cNvPr id="290" name="Google Shape;290;p22"/>
          <p:cNvPicPr preferRelativeResize="0"/>
          <p:nvPr/>
        </p:nvPicPr>
        <p:blipFill rotWithShape="1">
          <a:blip r:embed="rId3">
            <a:alphaModFix/>
          </a:blip>
          <a:srcRect/>
          <a:stretch/>
        </p:blipFill>
        <p:spPr>
          <a:xfrm>
            <a:off x="1617980" y="1942465"/>
            <a:ext cx="9302750" cy="4759960"/>
          </a:xfrm>
          <a:prstGeom prst="rect">
            <a:avLst/>
          </a:prstGeom>
          <a:noFill/>
          <a:ln>
            <a:noFill/>
          </a:ln>
        </p:spPr>
      </p:pic>
      <p:sp>
        <p:nvSpPr>
          <p:cNvPr id="291" name="Google Shape;291;p22"/>
          <p:cNvSpPr/>
          <p:nvPr/>
        </p:nvSpPr>
        <p:spPr>
          <a:xfrm>
            <a:off x="3363931" y="154146"/>
            <a:ext cx="4284617" cy="869315"/>
          </a:xfrm>
          <a:prstGeom prst="rect">
            <a:avLst/>
          </a:prstGeom>
          <a:noFill/>
          <a:ln>
            <a:noFill/>
          </a:ln>
        </p:spPr>
        <p:txBody>
          <a:bodyPr spcFirstLastPara="1" wrap="square" lIns="91425" tIns="45700" rIns="91425" bIns="45700" anchor="t" anchorCtr="0">
            <a:spAutoFit/>
          </a:bodyPr>
          <a:lstStyle/>
          <a:p>
            <a:pPr marL="0" marR="0" lvl="0" indent="0" algn="ctr" rtl="0">
              <a:lnSpc>
                <a:spcPct val="115000"/>
              </a:lnSpc>
              <a:spcBef>
                <a:spcPts val="0"/>
              </a:spcBef>
              <a:spcAft>
                <a:spcPts val="0"/>
              </a:spcAft>
              <a:buNone/>
            </a:pPr>
            <a:r>
              <a:rPr lang="en-US" sz="4400" b="1">
                <a:solidFill>
                  <a:srgbClr val="FF0000"/>
                </a:solidFill>
                <a:latin typeface="Times New Roman"/>
                <a:ea typeface="Times New Roman"/>
                <a:cs typeface="Times New Roman"/>
                <a:sym typeface="Times New Roman"/>
              </a:rPr>
              <a:t>Hoạt động</a:t>
            </a:r>
            <a:endParaRPr sz="4400" b="1">
              <a:solidFill>
                <a:srgbClr val="FF0000"/>
              </a:solidFill>
              <a:latin typeface="Times New Roman"/>
              <a:ea typeface="Times New Roman"/>
              <a:cs typeface="Times New Roman"/>
              <a:sym typeface="Times New Roman"/>
            </a:endParaRPr>
          </a:p>
        </p:txBody>
      </p:sp>
      <p:sp>
        <p:nvSpPr>
          <p:cNvPr id="292" name="Google Shape;292;p22"/>
          <p:cNvSpPr txBox="1"/>
          <p:nvPr/>
        </p:nvSpPr>
        <p:spPr>
          <a:xfrm>
            <a:off x="3164840" y="894080"/>
            <a:ext cx="5299710" cy="85852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4800" b="1">
                <a:solidFill>
                  <a:srgbClr val="FF0000"/>
                </a:solidFill>
                <a:latin typeface="Times New Roman"/>
                <a:ea typeface="Times New Roman"/>
                <a:cs typeface="Times New Roman"/>
                <a:sym typeface="Times New Roman"/>
              </a:rPr>
              <a:t>“Thảo luận nhóm”</a:t>
            </a:r>
            <a:endParaRPr sz="4800" b="1">
              <a:solidFill>
                <a:srgbClr val="FF0000"/>
              </a:solidFill>
              <a:latin typeface="Times New Roman"/>
              <a:ea typeface="Times New Roman"/>
              <a:cs typeface="Times New Roman"/>
              <a:sym typeface="Times New Roman"/>
            </a:endParaRPr>
          </a:p>
          <a:p>
            <a:pPr marL="0" marR="0" lvl="0" indent="0" algn="l" rtl="0">
              <a:spcBef>
                <a:spcPts val="0"/>
              </a:spcBef>
              <a:spcAft>
                <a:spcPts val="0"/>
              </a:spcAft>
              <a:buNone/>
            </a:pPr>
            <a:endParaRPr sz="4800">
              <a:solidFill>
                <a:schemeClr val="dk1"/>
              </a:solidFill>
              <a:latin typeface="Calibri"/>
              <a:ea typeface="Calibri"/>
              <a:cs typeface="Calibri"/>
              <a:sym typeface="Calibri"/>
            </a:endParaRPr>
          </a:p>
        </p:txBody>
      </p:sp>
      <p:pic>
        <p:nvPicPr>
          <p:cNvPr id="293" name="Google Shape;293;p22"/>
          <p:cNvPicPr preferRelativeResize="0"/>
          <p:nvPr/>
        </p:nvPicPr>
        <p:blipFill rotWithShape="1">
          <a:blip r:embed="rId4">
            <a:alphaModFix/>
          </a:blip>
          <a:srcRect/>
          <a:stretch/>
        </p:blipFill>
        <p:spPr>
          <a:xfrm>
            <a:off x="102111" y="195172"/>
            <a:ext cx="1402843" cy="78045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250">
        <p14:flip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97"/>
        <p:cNvGrpSpPr/>
        <p:nvPr/>
      </p:nvGrpSpPr>
      <p:grpSpPr>
        <a:xfrm>
          <a:off x="0" y="0"/>
          <a:ext cx="0" cy="0"/>
          <a:chOff x="0" y="0"/>
          <a:chExt cx="0" cy="0"/>
        </a:xfrm>
      </p:grpSpPr>
      <p:pic>
        <p:nvPicPr>
          <p:cNvPr id="298" name="Google Shape;298;p23"/>
          <p:cNvPicPr preferRelativeResize="0"/>
          <p:nvPr/>
        </p:nvPicPr>
        <p:blipFill rotWithShape="1">
          <a:blip r:embed="rId3">
            <a:alphaModFix/>
          </a:blip>
          <a:srcRect/>
          <a:stretch/>
        </p:blipFill>
        <p:spPr>
          <a:xfrm>
            <a:off x="433070" y="2720340"/>
            <a:ext cx="6235700" cy="3769995"/>
          </a:xfrm>
          <a:prstGeom prst="rect">
            <a:avLst/>
          </a:prstGeom>
          <a:noFill/>
          <a:ln>
            <a:noFill/>
          </a:ln>
        </p:spPr>
      </p:pic>
      <p:sp>
        <p:nvSpPr>
          <p:cNvPr id="299" name="Google Shape;299;p23"/>
          <p:cNvSpPr/>
          <p:nvPr/>
        </p:nvSpPr>
        <p:spPr>
          <a:xfrm>
            <a:off x="5095875" y="128270"/>
            <a:ext cx="6304915" cy="3887470"/>
          </a:xfrm>
          <a:prstGeom prst="cloud">
            <a:avLst/>
          </a:prstGeom>
          <a:solidFill>
            <a:srgbClr val="CBD3DD"/>
          </a:solidFill>
          <a:ln w="12700" cap="flat" cmpd="sng">
            <a:solidFill>
              <a:srgbClr val="26415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just" rtl="0">
              <a:lnSpc>
                <a:spcPct val="115000"/>
              </a:lnSpc>
              <a:spcBef>
                <a:spcPts val="0"/>
              </a:spcBef>
              <a:spcAft>
                <a:spcPts val="0"/>
              </a:spcAft>
              <a:buNone/>
            </a:pPr>
            <a:r>
              <a:rPr lang="en-US" sz="3734">
                <a:solidFill>
                  <a:srgbClr val="50637E"/>
                </a:solidFill>
                <a:latin typeface="Times New Roman"/>
                <a:ea typeface="Times New Roman"/>
                <a:cs typeface="Times New Roman"/>
                <a:sym typeface="Times New Roman"/>
              </a:rPr>
              <a:t>“Theo em, để kể chuyện sinh động hấp dẫn thì cần những kỹ năng nào?”</a:t>
            </a:r>
            <a:endParaRPr sz="3734">
              <a:solidFill>
                <a:srgbClr val="50637E"/>
              </a:solidFill>
              <a:latin typeface="Times New Roman"/>
              <a:ea typeface="Times New Roman"/>
              <a:cs typeface="Times New Roman"/>
              <a:sym typeface="Times New Roman"/>
            </a:endParaRPr>
          </a:p>
        </p:txBody>
      </p:sp>
      <p:pic>
        <p:nvPicPr>
          <p:cNvPr id="300" name="Google Shape;300;p23"/>
          <p:cNvPicPr preferRelativeResize="0"/>
          <p:nvPr/>
        </p:nvPicPr>
        <p:blipFill rotWithShape="1">
          <a:blip r:embed="rId4">
            <a:alphaModFix/>
          </a:blip>
          <a:srcRect/>
          <a:stretch/>
        </p:blipFill>
        <p:spPr>
          <a:xfrm>
            <a:off x="102111" y="195172"/>
            <a:ext cx="1402843" cy="78045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250">
        <p14:flip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04"/>
        <p:cNvGrpSpPr/>
        <p:nvPr/>
      </p:nvGrpSpPr>
      <p:grpSpPr>
        <a:xfrm>
          <a:off x="0" y="0"/>
          <a:ext cx="0" cy="0"/>
          <a:chOff x="0" y="0"/>
          <a:chExt cx="0" cy="0"/>
        </a:xfrm>
      </p:grpSpPr>
      <p:sp>
        <p:nvSpPr>
          <p:cNvPr id="305" name="Google Shape;305;p24"/>
          <p:cNvSpPr/>
          <p:nvPr/>
        </p:nvSpPr>
        <p:spPr>
          <a:xfrm>
            <a:off x="2776220" y="421640"/>
            <a:ext cx="7032413" cy="1233593"/>
          </a:xfrm>
          <a:prstGeom prst="rect">
            <a:avLst/>
          </a:prstGeom>
          <a:gradFill>
            <a:gsLst>
              <a:gs pos="0">
                <a:srgbClr val="FFC647"/>
              </a:gs>
              <a:gs pos="50000">
                <a:srgbClr val="FFC600"/>
              </a:gs>
              <a:gs pos="100000">
                <a:srgbClr val="E3B400"/>
              </a:gs>
            </a:gsLst>
            <a:lin ang="5400000" scaled="0"/>
          </a:gradFill>
          <a:ln w="9525"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265" b="1">
                <a:solidFill>
                  <a:srgbClr val="FF0000"/>
                </a:solidFill>
                <a:latin typeface="Times New Roman"/>
                <a:ea typeface="Times New Roman"/>
                <a:cs typeface="Times New Roman"/>
                <a:sym typeface="Times New Roman"/>
              </a:rPr>
              <a:t>KỸ NĂNG KỂ CHUYỆN</a:t>
            </a:r>
            <a:r>
              <a:rPr lang="en-US" sz="4800" b="1">
                <a:solidFill>
                  <a:srgbClr val="FF0000"/>
                </a:solidFill>
                <a:latin typeface="Times New Roman"/>
                <a:ea typeface="Times New Roman"/>
                <a:cs typeface="Times New Roman"/>
                <a:sym typeface="Times New Roman"/>
              </a:rPr>
              <a:t> </a:t>
            </a:r>
            <a:endParaRPr sz="4800" b="1">
              <a:solidFill>
                <a:srgbClr val="FF0000"/>
              </a:solidFill>
              <a:latin typeface="Times New Roman"/>
              <a:ea typeface="Times New Roman"/>
              <a:cs typeface="Times New Roman"/>
              <a:sym typeface="Times New Roman"/>
            </a:endParaRPr>
          </a:p>
        </p:txBody>
      </p:sp>
      <p:sp>
        <p:nvSpPr>
          <p:cNvPr id="306" name="Google Shape;306;p24"/>
          <p:cNvSpPr/>
          <p:nvPr/>
        </p:nvSpPr>
        <p:spPr>
          <a:xfrm>
            <a:off x="2170007" y="2727960"/>
            <a:ext cx="2617047" cy="3152987"/>
          </a:xfrm>
          <a:prstGeom prst="rect">
            <a:avLst/>
          </a:prstGeom>
          <a:gradFill>
            <a:gsLst>
              <a:gs pos="0">
                <a:srgbClr val="FFC647"/>
              </a:gs>
              <a:gs pos="50000">
                <a:srgbClr val="FFC600"/>
              </a:gs>
              <a:gs pos="100000">
                <a:srgbClr val="E3B400"/>
              </a:gs>
            </a:gsLst>
            <a:lin ang="5400000" scaled="0"/>
          </a:gradFill>
          <a:ln w="9525"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800" b="1">
                <a:solidFill>
                  <a:srgbClr val="000000"/>
                </a:solidFill>
                <a:latin typeface="Times New Roman"/>
                <a:ea typeface="Times New Roman"/>
                <a:cs typeface="Times New Roman"/>
                <a:sym typeface="Times New Roman"/>
              </a:rPr>
              <a:t>Cách tạo bất ngờ lôi cuốn</a:t>
            </a:r>
            <a:endParaRPr sz="4800" b="1">
              <a:solidFill>
                <a:srgbClr val="000000"/>
              </a:solidFill>
              <a:latin typeface="Times New Roman"/>
              <a:ea typeface="Times New Roman"/>
              <a:cs typeface="Times New Roman"/>
              <a:sym typeface="Times New Roman"/>
            </a:endParaRPr>
          </a:p>
        </p:txBody>
      </p:sp>
      <p:sp>
        <p:nvSpPr>
          <p:cNvPr id="307" name="Google Shape;307;p24"/>
          <p:cNvSpPr/>
          <p:nvPr/>
        </p:nvSpPr>
        <p:spPr>
          <a:xfrm>
            <a:off x="5518573" y="2727960"/>
            <a:ext cx="2101427" cy="3153833"/>
          </a:xfrm>
          <a:prstGeom prst="rect">
            <a:avLst/>
          </a:prstGeom>
          <a:gradFill>
            <a:gsLst>
              <a:gs pos="0">
                <a:srgbClr val="FFC647"/>
              </a:gs>
              <a:gs pos="50000">
                <a:srgbClr val="FFC600"/>
              </a:gs>
              <a:gs pos="100000">
                <a:srgbClr val="E3B400"/>
              </a:gs>
            </a:gsLst>
            <a:lin ang="5400000" scaled="0"/>
          </a:gradFill>
          <a:ln w="9525"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800" b="1">
                <a:solidFill>
                  <a:srgbClr val="000000"/>
                </a:solidFill>
                <a:latin typeface="Times New Roman"/>
                <a:ea typeface="Times New Roman"/>
                <a:cs typeface="Times New Roman"/>
                <a:sym typeface="Times New Roman"/>
              </a:rPr>
              <a:t>Ngôn ngữ cơ thể</a:t>
            </a:r>
            <a:endParaRPr sz="4800" b="1">
              <a:solidFill>
                <a:srgbClr val="000000"/>
              </a:solidFill>
              <a:latin typeface="Times New Roman"/>
              <a:ea typeface="Times New Roman"/>
              <a:cs typeface="Times New Roman"/>
              <a:sym typeface="Times New Roman"/>
            </a:endParaRPr>
          </a:p>
        </p:txBody>
      </p:sp>
      <p:sp>
        <p:nvSpPr>
          <p:cNvPr id="308" name="Google Shape;308;p24"/>
          <p:cNvSpPr/>
          <p:nvPr/>
        </p:nvSpPr>
        <p:spPr>
          <a:xfrm>
            <a:off x="8489527" y="2727113"/>
            <a:ext cx="2245360" cy="3057313"/>
          </a:xfrm>
          <a:prstGeom prst="rect">
            <a:avLst/>
          </a:prstGeom>
          <a:gradFill>
            <a:gsLst>
              <a:gs pos="0">
                <a:srgbClr val="FFC647"/>
              </a:gs>
              <a:gs pos="50000">
                <a:srgbClr val="FFC600"/>
              </a:gs>
              <a:gs pos="100000">
                <a:srgbClr val="E3B400"/>
              </a:gs>
            </a:gsLst>
            <a:lin ang="5400000" scaled="0"/>
          </a:gradFill>
          <a:ln w="9525"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800" b="1">
                <a:solidFill>
                  <a:srgbClr val="000000"/>
                </a:solidFill>
                <a:latin typeface="Times New Roman"/>
                <a:ea typeface="Times New Roman"/>
                <a:cs typeface="Times New Roman"/>
                <a:sym typeface="Times New Roman"/>
              </a:rPr>
              <a:t>Giọng nói</a:t>
            </a:r>
            <a:endParaRPr sz="4800" b="1">
              <a:solidFill>
                <a:srgbClr val="000000"/>
              </a:solidFill>
              <a:latin typeface="Times New Roman"/>
              <a:ea typeface="Times New Roman"/>
              <a:cs typeface="Times New Roman"/>
              <a:sym typeface="Times New Roman"/>
            </a:endParaRPr>
          </a:p>
        </p:txBody>
      </p:sp>
      <p:cxnSp>
        <p:nvCxnSpPr>
          <p:cNvPr id="309" name="Google Shape;309;p24"/>
          <p:cNvCxnSpPr/>
          <p:nvPr/>
        </p:nvCxnSpPr>
        <p:spPr>
          <a:xfrm flipH="1">
            <a:off x="2922693" y="1746673"/>
            <a:ext cx="2097193" cy="870373"/>
          </a:xfrm>
          <a:prstGeom prst="straightConnector1">
            <a:avLst/>
          </a:prstGeom>
          <a:noFill/>
          <a:ln w="9525" cap="flat" cmpd="sng">
            <a:solidFill>
              <a:schemeClr val="accent1"/>
            </a:solidFill>
            <a:prstDash val="solid"/>
            <a:miter lim="800000"/>
            <a:headEnd type="none" w="sm" len="sm"/>
            <a:tailEnd type="triangle" w="med" len="med"/>
          </a:ln>
        </p:spPr>
      </p:cxnSp>
      <p:cxnSp>
        <p:nvCxnSpPr>
          <p:cNvPr id="310" name="Google Shape;310;p24"/>
          <p:cNvCxnSpPr/>
          <p:nvPr/>
        </p:nvCxnSpPr>
        <p:spPr>
          <a:xfrm>
            <a:off x="6401647" y="1791547"/>
            <a:ext cx="28787" cy="935567"/>
          </a:xfrm>
          <a:prstGeom prst="straightConnector1">
            <a:avLst/>
          </a:prstGeom>
          <a:noFill/>
          <a:ln w="9525" cap="flat" cmpd="sng">
            <a:solidFill>
              <a:schemeClr val="accent1"/>
            </a:solidFill>
            <a:prstDash val="solid"/>
            <a:miter lim="800000"/>
            <a:headEnd type="none" w="sm" len="sm"/>
            <a:tailEnd type="triangle" w="med" len="med"/>
          </a:ln>
        </p:spPr>
      </p:cxnSp>
      <p:cxnSp>
        <p:nvCxnSpPr>
          <p:cNvPr id="311" name="Google Shape;311;p24"/>
          <p:cNvCxnSpPr/>
          <p:nvPr/>
        </p:nvCxnSpPr>
        <p:spPr>
          <a:xfrm>
            <a:off x="7540413" y="1757680"/>
            <a:ext cx="2450253" cy="866987"/>
          </a:xfrm>
          <a:prstGeom prst="straightConnector1">
            <a:avLst/>
          </a:prstGeom>
          <a:noFill/>
          <a:ln w="9525" cap="flat" cmpd="sng">
            <a:solidFill>
              <a:schemeClr val="accent1"/>
            </a:solidFill>
            <a:prstDash val="solid"/>
            <a:miter lim="800000"/>
            <a:headEnd type="none" w="sm" len="sm"/>
            <a:tailEnd type="triangle" w="med" len="med"/>
          </a:ln>
        </p:spPr>
      </p:cxnSp>
      <p:pic>
        <p:nvPicPr>
          <p:cNvPr id="312" name="Google Shape;312;p24"/>
          <p:cNvPicPr preferRelativeResize="0"/>
          <p:nvPr/>
        </p:nvPicPr>
        <p:blipFill rotWithShape="1">
          <a:blip r:embed="rId3">
            <a:alphaModFix/>
          </a:blip>
          <a:srcRect/>
          <a:stretch/>
        </p:blipFill>
        <p:spPr>
          <a:xfrm>
            <a:off x="102111" y="195172"/>
            <a:ext cx="1402843" cy="78045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250">
        <p14:flip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16"/>
        <p:cNvGrpSpPr/>
        <p:nvPr/>
      </p:nvGrpSpPr>
      <p:grpSpPr>
        <a:xfrm>
          <a:off x="0" y="0"/>
          <a:ext cx="0" cy="0"/>
          <a:chOff x="0" y="0"/>
          <a:chExt cx="0" cy="0"/>
        </a:xfrm>
      </p:grpSpPr>
      <p:pic>
        <p:nvPicPr>
          <p:cNvPr id="317" name="Google Shape;317;p25"/>
          <p:cNvPicPr preferRelativeResize="0"/>
          <p:nvPr/>
        </p:nvPicPr>
        <p:blipFill rotWithShape="1">
          <a:blip r:embed="rId3">
            <a:alphaModFix/>
          </a:blip>
          <a:srcRect/>
          <a:stretch/>
        </p:blipFill>
        <p:spPr>
          <a:xfrm>
            <a:off x="0" y="-1143000"/>
            <a:ext cx="12192000" cy="9144000"/>
          </a:xfrm>
          <a:prstGeom prst="rect">
            <a:avLst/>
          </a:prstGeom>
          <a:noFill/>
          <a:ln>
            <a:noFill/>
          </a:ln>
        </p:spPr>
      </p:pic>
      <p:sp>
        <p:nvSpPr>
          <p:cNvPr id="318" name="Google Shape;318;p25"/>
          <p:cNvSpPr txBox="1"/>
          <p:nvPr/>
        </p:nvSpPr>
        <p:spPr>
          <a:xfrm>
            <a:off x="1645073" y="1325033"/>
            <a:ext cx="9524153" cy="354203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734" i="1">
                <a:solidFill>
                  <a:srgbClr val="000000"/>
                </a:solidFill>
                <a:latin typeface="Times New Roman"/>
                <a:ea typeface="Times New Roman"/>
                <a:cs typeface="Times New Roman"/>
                <a:sym typeface="Times New Roman"/>
              </a:rPr>
              <a:t> Kể chuyện sáng tạo không phải là năng khiếu bẩm sinh mà là kỹ năng có thể rèn luyện. Hãy quan sát, lắng nghe, tưởng tượng và thử nghiệm. Mỗi lần bạn kể chuyện là một lần bạn giúp người nghe khám phá thế giới theo một cách mới mẻ.</a:t>
            </a:r>
            <a:endParaRPr sz="3734" i="1">
              <a:solidFill>
                <a:srgbClr val="000000"/>
              </a:solidFill>
              <a:latin typeface="Times New Roman"/>
              <a:ea typeface="Times New Roman"/>
              <a:cs typeface="Times New Roman"/>
              <a:sym typeface="Times New Roman"/>
            </a:endParaRPr>
          </a:p>
        </p:txBody>
      </p:sp>
      <p:pic>
        <p:nvPicPr>
          <p:cNvPr id="319" name="Google Shape;319;p25"/>
          <p:cNvPicPr preferRelativeResize="0"/>
          <p:nvPr/>
        </p:nvPicPr>
        <p:blipFill rotWithShape="1">
          <a:blip r:embed="rId4">
            <a:alphaModFix/>
          </a:blip>
          <a:srcRect/>
          <a:stretch/>
        </p:blipFill>
        <p:spPr>
          <a:xfrm>
            <a:off x="102111" y="195172"/>
            <a:ext cx="1402843" cy="78045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250">
        <p14:flip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24"/>
        <p:cNvGrpSpPr/>
        <p:nvPr/>
      </p:nvGrpSpPr>
      <p:grpSpPr>
        <a:xfrm>
          <a:off x="0" y="0"/>
          <a:ext cx="0" cy="0"/>
          <a:chOff x="0" y="0"/>
          <a:chExt cx="0" cy="0"/>
        </a:xfrm>
      </p:grpSpPr>
      <p:sp>
        <p:nvSpPr>
          <p:cNvPr id="325" name="Google Shape;325;p26"/>
          <p:cNvSpPr txBox="1"/>
          <p:nvPr/>
        </p:nvSpPr>
        <p:spPr>
          <a:xfrm>
            <a:off x="2463717" y="1547278"/>
            <a:ext cx="7476279" cy="993775"/>
          </a:xfrm>
          <a:prstGeom prst="rect">
            <a:avLst/>
          </a:prstGeom>
          <a:noFill/>
          <a:ln>
            <a:noFill/>
          </a:ln>
        </p:spPr>
        <p:txBody>
          <a:bodyPr spcFirstLastPara="1" wrap="square" lIns="91425" tIns="45700" rIns="91425" bIns="45700" anchor="t" anchorCtr="0">
            <a:spAutoFit/>
          </a:bodyPr>
          <a:lstStyle/>
          <a:p>
            <a:pPr marL="457200" marR="0" lvl="1" indent="0" algn="l" rtl="0">
              <a:spcBef>
                <a:spcPts val="0"/>
              </a:spcBef>
              <a:spcAft>
                <a:spcPts val="0"/>
              </a:spcAft>
              <a:buNone/>
            </a:pPr>
            <a:r>
              <a:rPr lang="en-US" sz="5865" b="1" i="0" u="none" strike="noStrike" cap="none">
                <a:solidFill>
                  <a:srgbClr val="FF0000"/>
                </a:solidFill>
                <a:latin typeface="Times New Roman"/>
                <a:ea typeface="Times New Roman"/>
                <a:cs typeface="Times New Roman"/>
                <a:sym typeface="Times New Roman"/>
              </a:rPr>
              <a:t>II.LUYỆN TẬP</a:t>
            </a:r>
            <a:endParaRPr sz="5865" b="1" i="0" u="none" strike="noStrike" cap="none">
              <a:solidFill>
                <a:srgbClr val="FF0000"/>
              </a:solidFill>
              <a:latin typeface="Times New Roman"/>
              <a:ea typeface="Times New Roman"/>
              <a:cs typeface="Times New Roman"/>
              <a:sym typeface="Times New Roman"/>
            </a:endParaRPr>
          </a:p>
        </p:txBody>
      </p:sp>
      <p:grpSp>
        <p:nvGrpSpPr>
          <p:cNvPr id="326" name="Google Shape;326;p26"/>
          <p:cNvGrpSpPr/>
          <p:nvPr/>
        </p:nvGrpSpPr>
        <p:grpSpPr>
          <a:xfrm>
            <a:off x="313037" y="3157152"/>
            <a:ext cx="11664779" cy="4843848"/>
            <a:chOff x="-53293" y="2190760"/>
            <a:chExt cx="9211855" cy="2951064"/>
          </a:xfrm>
        </p:grpSpPr>
        <p:pic>
          <p:nvPicPr>
            <p:cNvPr id="327" name="Google Shape;327;p26"/>
            <p:cNvPicPr preferRelativeResize="0"/>
            <p:nvPr/>
          </p:nvPicPr>
          <p:blipFill rotWithShape="1">
            <a:blip r:embed="rId3">
              <a:alphaModFix/>
            </a:blip>
            <a:srcRect/>
            <a:stretch/>
          </p:blipFill>
          <p:spPr>
            <a:xfrm>
              <a:off x="4248310" y="3185627"/>
              <a:ext cx="4910252" cy="1956197"/>
            </a:xfrm>
            <a:prstGeom prst="rect">
              <a:avLst/>
            </a:prstGeom>
            <a:noFill/>
            <a:ln>
              <a:noFill/>
            </a:ln>
          </p:spPr>
        </p:pic>
        <p:pic>
          <p:nvPicPr>
            <p:cNvPr id="328" name="Google Shape;328;p26"/>
            <p:cNvPicPr preferRelativeResize="0"/>
            <p:nvPr/>
          </p:nvPicPr>
          <p:blipFill rotWithShape="1">
            <a:blip r:embed="rId4">
              <a:alphaModFix/>
            </a:blip>
            <a:srcRect/>
            <a:stretch/>
          </p:blipFill>
          <p:spPr>
            <a:xfrm>
              <a:off x="5936016" y="2190760"/>
              <a:ext cx="3208926" cy="2720031"/>
            </a:xfrm>
            <a:prstGeom prst="rect">
              <a:avLst/>
            </a:prstGeom>
            <a:noFill/>
            <a:ln>
              <a:noFill/>
            </a:ln>
          </p:spPr>
        </p:pic>
        <p:pic>
          <p:nvPicPr>
            <p:cNvPr id="329" name="Google Shape;329;p26"/>
            <p:cNvPicPr preferRelativeResize="0"/>
            <p:nvPr/>
          </p:nvPicPr>
          <p:blipFill rotWithShape="1">
            <a:blip r:embed="rId3">
              <a:alphaModFix/>
            </a:blip>
            <a:srcRect/>
            <a:stretch/>
          </p:blipFill>
          <p:spPr>
            <a:xfrm>
              <a:off x="-53293" y="3185627"/>
              <a:ext cx="4910252" cy="1956197"/>
            </a:xfrm>
            <a:prstGeom prst="rect">
              <a:avLst/>
            </a:prstGeom>
            <a:noFill/>
            <a:ln>
              <a:noFill/>
            </a:ln>
          </p:spPr>
        </p:pic>
      </p:grpSp>
      <p:pic>
        <p:nvPicPr>
          <p:cNvPr id="330" name="Google Shape;330;p26"/>
          <p:cNvPicPr preferRelativeResize="0"/>
          <p:nvPr/>
        </p:nvPicPr>
        <p:blipFill rotWithShape="1">
          <a:blip r:embed="rId5">
            <a:alphaModFix/>
          </a:blip>
          <a:srcRect/>
          <a:stretch/>
        </p:blipFill>
        <p:spPr>
          <a:xfrm>
            <a:off x="72321" y="-1143000"/>
            <a:ext cx="1617612" cy="910415"/>
          </a:xfrm>
          <a:prstGeom prst="rect">
            <a:avLst/>
          </a:prstGeom>
          <a:noFill/>
          <a:ln>
            <a:noFill/>
          </a:ln>
        </p:spPr>
      </p:pic>
      <p:pic>
        <p:nvPicPr>
          <p:cNvPr id="331" name="Google Shape;331;p26"/>
          <p:cNvPicPr preferRelativeResize="0"/>
          <p:nvPr/>
        </p:nvPicPr>
        <p:blipFill rotWithShape="1">
          <a:blip r:embed="rId6">
            <a:alphaModFix/>
          </a:blip>
          <a:srcRect/>
          <a:stretch/>
        </p:blipFill>
        <p:spPr>
          <a:xfrm>
            <a:off x="102111" y="195172"/>
            <a:ext cx="1402843" cy="780455"/>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spd="slow" p14:dur="1600" advClick="0">
        <p:blinds dir="vert"/>
      </p:transition>
    </mc:Choice>
    <mc:Fallback>
      <p:transition spd="slow" advClick="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25"/>
                                        </p:tgtEl>
                                        <p:attrNameLst>
                                          <p:attrName>style.visibility</p:attrName>
                                        </p:attrNameLst>
                                      </p:cBhvr>
                                      <p:to>
                                        <p:strVal val="visible"/>
                                      </p:to>
                                    </p:set>
                                    <p:animEffect transition="in" filter="fade">
                                      <p:cBhvr>
                                        <p:cTn id="7" dur="500"/>
                                        <p:tgtEl>
                                          <p:spTgt spid="3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35"/>
        <p:cNvGrpSpPr/>
        <p:nvPr/>
      </p:nvGrpSpPr>
      <p:grpSpPr>
        <a:xfrm>
          <a:off x="0" y="0"/>
          <a:ext cx="0" cy="0"/>
          <a:chOff x="0" y="0"/>
          <a:chExt cx="0" cy="0"/>
        </a:xfrm>
      </p:grpSpPr>
      <p:sp>
        <p:nvSpPr>
          <p:cNvPr id="336" name="Google Shape;336;p27"/>
          <p:cNvSpPr txBox="1"/>
          <p:nvPr/>
        </p:nvSpPr>
        <p:spPr>
          <a:xfrm>
            <a:off x="5711868" y="3187876"/>
            <a:ext cx="914400" cy="30543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337" name="Google Shape;337;p27"/>
          <p:cNvSpPr txBox="1"/>
          <p:nvPr/>
        </p:nvSpPr>
        <p:spPr>
          <a:xfrm>
            <a:off x="9469677" y="5045545"/>
            <a:ext cx="184731" cy="30543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338" name="Google Shape;338;p27"/>
          <p:cNvSpPr txBox="1"/>
          <p:nvPr/>
        </p:nvSpPr>
        <p:spPr>
          <a:xfrm>
            <a:off x="5693079" y="3187876"/>
            <a:ext cx="914400" cy="30543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339" name="Google Shape;339;p27"/>
          <p:cNvSpPr txBox="1"/>
          <p:nvPr/>
        </p:nvSpPr>
        <p:spPr>
          <a:xfrm>
            <a:off x="10308921" y="4734839"/>
            <a:ext cx="184731" cy="30543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pic>
        <p:nvPicPr>
          <p:cNvPr id="340" name="Google Shape;340;p27" descr="100+ hình nền powerpoint đặt câu hỏi thúc đẩy sự tò mò và khám phá"/>
          <p:cNvPicPr preferRelativeResize="0"/>
          <p:nvPr/>
        </p:nvPicPr>
        <p:blipFill rotWithShape="1">
          <a:blip r:embed="rId3">
            <a:alphaModFix/>
          </a:blip>
          <a:srcRect l="32105" r="26869"/>
          <a:stretch/>
        </p:blipFill>
        <p:spPr>
          <a:xfrm>
            <a:off x="10370831" y="4904871"/>
            <a:ext cx="1757967" cy="3133420"/>
          </a:xfrm>
          <a:prstGeom prst="rect">
            <a:avLst/>
          </a:prstGeom>
          <a:noFill/>
          <a:ln>
            <a:noFill/>
          </a:ln>
        </p:spPr>
      </p:pic>
      <p:pic>
        <p:nvPicPr>
          <p:cNvPr id="341" name="Google Shape;341;p27"/>
          <p:cNvPicPr preferRelativeResize="0"/>
          <p:nvPr/>
        </p:nvPicPr>
        <p:blipFill rotWithShape="1">
          <a:blip r:embed="rId4">
            <a:alphaModFix/>
          </a:blip>
          <a:srcRect l="6757" t="1922" r="5027" b="-1921"/>
          <a:stretch/>
        </p:blipFill>
        <p:spPr>
          <a:xfrm>
            <a:off x="0" y="-1105709"/>
            <a:ext cx="12185515" cy="9144000"/>
          </a:xfrm>
          <a:prstGeom prst="rect">
            <a:avLst/>
          </a:prstGeom>
          <a:noFill/>
          <a:ln>
            <a:noFill/>
          </a:ln>
        </p:spPr>
      </p:pic>
      <p:pic>
        <p:nvPicPr>
          <p:cNvPr id="342" name="Google Shape;342;p27" descr="Description: logo smile-en"/>
          <p:cNvPicPr preferRelativeResize="0"/>
          <p:nvPr/>
        </p:nvPicPr>
        <p:blipFill rotWithShape="1">
          <a:blip r:embed="rId5">
            <a:alphaModFix/>
          </a:blip>
          <a:srcRect/>
          <a:stretch/>
        </p:blipFill>
        <p:spPr>
          <a:xfrm>
            <a:off x="115329" y="-945291"/>
            <a:ext cx="1468284" cy="812525"/>
          </a:xfrm>
          <a:prstGeom prst="rect">
            <a:avLst/>
          </a:prstGeom>
          <a:noFill/>
          <a:ln>
            <a:noFill/>
          </a:ln>
        </p:spPr>
      </p:pic>
      <p:sp>
        <p:nvSpPr>
          <p:cNvPr id="343" name="Google Shape;343;p27"/>
          <p:cNvSpPr/>
          <p:nvPr/>
        </p:nvSpPr>
        <p:spPr>
          <a:xfrm>
            <a:off x="3699423" y="1178189"/>
            <a:ext cx="4284617" cy="1129665"/>
          </a:xfrm>
          <a:prstGeom prst="rect">
            <a:avLst/>
          </a:prstGeom>
          <a:noFill/>
          <a:ln>
            <a:noFill/>
          </a:ln>
        </p:spPr>
        <p:txBody>
          <a:bodyPr spcFirstLastPara="1" wrap="square" lIns="91425" tIns="45700" rIns="91425" bIns="45700" anchor="t" anchorCtr="0">
            <a:spAutoFit/>
          </a:bodyPr>
          <a:lstStyle/>
          <a:p>
            <a:pPr marL="0" marR="0" lvl="0" indent="0" algn="ctr" rtl="0">
              <a:lnSpc>
                <a:spcPct val="115000"/>
              </a:lnSpc>
              <a:spcBef>
                <a:spcPts val="0"/>
              </a:spcBef>
              <a:spcAft>
                <a:spcPts val="0"/>
              </a:spcAft>
              <a:buNone/>
            </a:pPr>
            <a:r>
              <a:rPr lang="en-US" sz="5865" b="1">
                <a:solidFill>
                  <a:srgbClr val="FF0000"/>
                </a:solidFill>
                <a:latin typeface="Times New Roman"/>
                <a:ea typeface="Times New Roman"/>
                <a:cs typeface="Times New Roman"/>
                <a:sym typeface="Times New Roman"/>
              </a:rPr>
              <a:t>Hoạt động</a:t>
            </a:r>
            <a:endParaRPr sz="5865" b="1">
              <a:solidFill>
                <a:srgbClr val="FF0000"/>
              </a:solidFill>
              <a:latin typeface="Times New Roman"/>
              <a:ea typeface="Times New Roman"/>
              <a:cs typeface="Times New Roman"/>
              <a:sym typeface="Times New Roman"/>
            </a:endParaRPr>
          </a:p>
        </p:txBody>
      </p:sp>
      <p:sp>
        <p:nvSpPr>
          <p:cNvPr id="344" name="Google Shape;344;p27"/>
          <p:cNvSpPr/>
          <p:nvPr/>
        </p:nvSpPr>
        <p:spPr>
          <a:xfrm>
            <a:off x="1727540" y="2013567"/>
            <a:ext cx="8467144" cy="666115"/>
          </a:xfrm>
          <a:prstGeom prst="rect">
            <a:avLst/>
          </a:prstGeom>
          <a:noFill/>
          <a:ln>
            <a:noFill/>
          </a:ln>
        </p:spPr>
        <p:txBody>
          <a:bodyPr spcFirstLastPara="1" wrap="square" lIns="91425" tIns="45700" rIns="91425" bIns="45700" anchor="t" anchorCtr="0">
            <a:spAutoFit/>
          </a:bodyPr>
          <a:lstStyle/>
          <a:p>
            <a:pPr marL="457200" marR="0" lvl="0" indent="-220027" algn="just" rtl="0">
              <a:spcBef>
                <a:spcPts val="0"/>
              </a:spcBef>
              <a:spcAft>
                <a:spcPts val="0"/>
              </a:spcAft>
              <a:buClr>
                <a:schemeClr val="dk1"/>
              </a:buClr>
              <a:buSzPts val="3735"/>
              <a:buFont typeface="Calibri"/>
              <a:buNone/>
            </a:pPr>
            <a:endParaRPr sz="3734" b="1">
              <a:solidFill>
                <a:schemeClr val="dk1"/>
              </a:solidFill>
              <a:latin typeface="Calibri"/>
              <a:ea typeface="Calibri"/>
              <a:cs typeface="Calibri"/>
              <a:sym typeface="Calibri"/>
            </a:endParaRPr>
          </a:p>
        </p:txBody>
      </p:sp>
      <p:sp>
        <p:nvSpPr>
          <p:cNvPr id="345" name="Google Shape;345;p27"/>
          <p:cNvSpPr txBox="1"/>
          <p:nvPr/>
        </p:nvSpPr>
        <p:spPr>
          <a:xfrm>
            <a:off x="1795145" y="2307802"/>
            <a:ext cx="8575887" cy="147066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6400" b="1">
                <a:solidFill>
                  <a:srgbClr val="FF0000"/>
                </a:solidFill>
                <a:latin typeface="Times New Roman"/>
                <a:ea typeface="Times New Roman"/>
                <a:cs typeface="Times New Roman"/>
                <a:sym typeface="Times New Roman"/>
              </a:rPr>
              <a:t>“Kể chuyện theo tranh”</a:t>
            </a:r>
            <a:endParaRPr sz="6400" b="1">
              <a:solidFill>
                <a:srgbClr val="FF0000"/>
              </a:solidFill>
              <a:latin typeface="Times New Roman"/>
              <a:ea typeface="Times New Roman"/>
              <a:cs typeface="Times New Roman"/>
              <a:sym typeface="Times New Roman"/>
            </a:endParaRPr>
          </a:p>
          <a:p>
            <a:pPr marL="0" marR="0" lvl="0" indent="0" algn="l" rtl="0">
              <a:spcBef>
                <a:spcPts val="0"/>
              </a:spcBef>
              <a:spcAft>
                <a:spcPts val="0"/>
              </a:spcAft>
              <a:buNone/>
            </a:pPr>
            <a:endParaRPr sz="6400">
              <a:solidFill>
                <a:schemeClr val="dk1"/>
              </a:solidFill>
              <a:latin typeface="Calibri"/>
              <a:ea typeface="Calibri"/>
              <a:cs typeface="Calibri"/>
              <a:sym typeface="Calibri"/>
            </a:endParaRPr>
          </a:p>
        </p:txBody>
      </p:sp>
      <p:pic>
        <p:nvPicPr>
          <p:cNvPr id="346" name="Google Shape;346;p27"/>
          <p:cNvPicPr preferRelativeResize="0"/>
          <p:nvPr/>
        </p:nvPicPr>
        <p:blipFill rotWithShape="1">
          <a:blip r:embed="rId6">
            <a:alphaModFix/>
          </a:blip>
          <a:srcRect/>
          <a:stretch/>
        </p:blipFill>
        <p:spPr>
          <a:xfrm>
            <a:off x="102111" y="195172"/>
            <a:ext cx="1402843" cy="78045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50"/>
        <p:cNvGrpSpPr/>
        <p:nvPr/>
      </p:nvGrpSpPr>
      <p:grpSpPr>
        <a:xfrm>
          <a:off x="0" y="0"/>
          <a:ext cx="0" cy="0"/>
          <a:chOff x="0" y="0"/>
          <a:chExt cx="0" cy="0"/>
        </a:xfrm>
      </p:grpSpPr>
      <p:sp>
        <p:nvSpPr>
          <p:cNvPr id="351" name="Google Shape;351;p28"/>
          <p:cNvSpPr txBox="1"/>
          <p:nvPr/>
        </p:nvSpPr>
        <p:spPr>
          <a:xfrm>
            <a:off x="5711868" y="3187876"/>
            <a:ext cx="914400" cy="30543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352" name="Google Shape;352;p28"/>
          <p:cNvSpPr txBox="1"/>
          <p:nvPr/>
        </p:nvSpPr>
        <p:spPr>
          <a:xfrm>
            <a:off x="9469677" y="5045545"/>
            <a:ext cx="184731" cy="30543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353" name="Google Shape;353;p28"/>
          <p:cNvSpPr txBox="1"/>
          <p:nvPr/>
        </p:nvSpPr>
        <p:spPr>
          <a:xfrm>
            <a:off x="5693079" y="3187876"/>
            <a:ext cx="914400" cy="30543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354" name="Google Shape;354;p28"/>
          <p:cNvSpPr txBox="1"/>
          <p:nvPr/>
        </p:nvSpPr>
        <p:spPr>
          <a:xfrm>
            <a:off x="10308921" y="4734839"/>
            <a:ext cx="184731" cy="30543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pic>
        <p:nvPicPr>
          <p:cNvPr id="355" name="Google Shape;355;p28"/>
          <p:cNvPicPr preferRelativeResize="0"/>
          <p:nvPr/>
        </p:nvPicPr>
        <p:blipFill rotWithShape="1">
          <a:blip r:embed="rId3">
            <a:alphaModFix/>
          </a:blip>
          <a:srcRect l="5246" t="8890" r="5246" b="4515"/>
          <a:stretch/>
        </p:blipFill>
        <p:spPr>
          <a:xfrm>
            <a:off x="-14980" y="-1070679"/>
            <a:ext cx="12206980" cy="9132580"/>
          </a:xfrm>
          <a:prstGeom prst="rect">
            <a:avLst/>
          </a:prstGeom>
          <a:noFill/>
          <a:ln>
            <a:noFill/>
          </a:ln>
        </p:spPr>
      </p:pic>
      <p:pic>
        <p:nvPicPr>
          <p:cNvPr id="356" name="Google Shape;356;p28"/>
          <p:cNvPicPr preferRelativeResize="0"/>
          <p:nvPr/>
        </p:nvPicPr>
        <p:blipFill rotWithShape="1">
          <a:blip r:embed="rId4">
            <a:alphaModFix/>
          </a:blip>
          <a:srcRect/>
          <a:stretch/>
        </p:blipFill>
        <p:spPr>
          <a:xfrm>
            <a:off x="9292" y="-1143000"/>
            <a:ext cx="1471296" cy="812871"/>
          </a:xfrm>
          <a:prstGeom prst="rect">
            <a:avLst/>
          </a:prstGeom>
          <a:noFill/>
          <a:ln>
            <a:noFill/>
          </a:ln>
        </p:spPr>
      </p:pic>
      <p:graphicFrame>
        <p:nvGraphicFramePr>
          <p:cNvPr id="357" name="Google Shape;357;p28"/>
          <p:cNvGraphicFramePr/>
          <p:nvPr/>
        </p:nvGraphicFramePr>
        <p:xfrm>
          <a:off x="3568065" y="-69850"/>
          <a:ext cx="7662550" cy="3562975"/>
        </p:xfrm>
        <a:graphic>
          <a:graphicData uri="http://schemas.openxmlformats.org/drawingml/2006/table">
            <a:tbl>
              <a:tblPr>
                <a:noFill/>
                <a:tableStyleId>{795CDCD3-0785-4E86-A5F1-08411E9E2F2C}</a:tableStyleId>
              </a:tblPr>
              <a:tblGrid>
                <a:gridCol w="7662550">
                  <a:extLst>
                    <a:ext uri="{9D8B030D-6E8A-4147-A177-3AD203B41FA5}">
                      <a16:colId xmlns:a16="http://schemas.microsoft.com/office/drawing/2014/main" val="20000"/>
                    </a:ext>
                  </a:extLst>
                </a:gridCol>
              </a:tblGrid>
              <a:tr h="3562975">
                <a:tc>
                  <a:txBody>
                    <a:bodyPr/>
                    <a:lstStyle/>
                    <a:p>
                      <a:pPr marL="0" marR="0" lvl="0" indent="0" algn="just" rtl="0">
                        <a:lnSpc>
                          <a:spcPct val="130000"/>
                        </a:lnSpc>
                        <a:spcBef>
                          <a:spcPts val="0"/>
                        </a:spcBef>
                        <a:spcAft>
                          <a:spcPts val="0"/>
                        </a:spcAft>
                        <a:buClr>
                          <a:schemeClr val="accent1"/>
                        </a:buClr>
                        <a:buSzPts val="3200"/>
                        <a:buFont typeface="Arial"/>
                        <a:buNone/>
                      </a:pPr>
                      <a:r>
                        <a:rPr lang="en-US" sz="3200" b="1" u="none" strike="noStrike" cap="none">
                          <a:solidFill>
                            <a:schemeClr val="accent1"/>
                          </a:solidFill>
                          <a:latin typeface="Times New Roman"/>
                          <a:ea typeface="Times New Roman"/>
                          <a:cs typeface="Times New Roman"/>
                          <a:sym typeface="Times New Roman"/>
                        </a:rPr>
                        <a:t>Nhiệm vụ của HS:</a:t>
                      </a:r>
                      <a:endParaRPr sz="3200" b="1" u="none" strike="noStrike" cap="none">
                        <a:solidFill>
                          <a:schemeClr val="accent1"/>
                        </a:solidFill>
                        <a:latin typeface="Times New Roman"/>
                        <a:ea typeface="Times New Roman"/>
                        <a:cs typeface="Times New Roman"/>
                        <a:sym typeface="Times New Roman"/>
                      </a:endParaRPr>
                    </a:p>
                    <a:p>
                      <a:pPr marL="0" marR="0" lvl="0" indent="0" algn="just" rtl="0">
                        <a:lnSpc>
                          <a:spcPct val="130000"/>
                        </a:lnSpc>
                        <a:spcBef>
                          <a:spcPts val="0"/>
                        </a:spcBef>
                        <a:spcAft>
                          <a:spcPts val="0"/>
                        </a:spcAft>
                        <a:buClr>
                          <a:schemeClr val="dk1"/>
                        </a:buClr>
                        <a:buSzPts val="2800"/>
                        <a:buFont typeface="Times New Roman"/>
                        <a:buNone/>
                      </a:pPr>
                      <a:r>
                        <a:rPr lang="en-US" sz="2800" b="1" u="none" strike="noStrike" cap="none">
                          <a:solidFill>
                            <a:schemeClr val="dk1"/>
                          </a:solidFill>
                          <a:latin typeface="Times New Roman"/>
                          <a:ea typeface="Times New Roman"/>
                          <a:cs typeface="Times New Roman"/>
                          <a:sym typeface="Times New Roman"/>
                        </a:rPr>
                        <a:t>Học sinh tưởng tượng và kể lại câu chuyện dựa trên bức tranh cho sẵn và phải có đầy đủ các hình ảnh có trong tranh</a:t>
                      </a:r>
                      <a:endParaRPr sz="2800" b="1" u="none" strike="noStrike" cap="none">
                        <a:solidFill>
                          <a:schemeClr val="dk1"/>
                        </a:solidFill>
                        <a:latin typeface="Times New Roman"/>
                        <a:ea typeface="Times New Roman"/>
                        <a:cs typeface="Times New Roman"/>
                        <a:sym typeface="Times New Roman"/>
                      </a:endParaRPr>
                    </a:p>
                    <a:p>
                      <a:pPr marL="0" marR="0" lvl="0" indent="0" algn="just" rtl="0">
                        <a:lnSpc>
                          <a:spcPct val="130000"/>
                        </a:lnSpc>
                        <a:spcBef>
                          <a:spcPts val="0"/>
                        </a:spcBef>
                        <a:spcAft>
                          <a:spcPts val="0"/>
                        </a:spcAft>
                        <a:buClr>
                          <a:schemeClr val="dk1"/>
                        </a:buClr>
                        <a:buSzPts val="2800"/>
                        <a:buFont typeface="Times New Roman"/>
                        <a:buNone/>
                      </a:pPr>
                      <a:r>
                        <a:rPr lang="en-US" sz="2800" b="1" u="none" strike="noStrike" cap="none">
                          <a:solidFill>
                            <a:schemeClr val="dk1"/>
                          </a:solidFill>
                          <a:latin typeface="Times New Roman"/>
                          <a:ea typeface="Times New Roman"/>
                          <a:cs typeface="Times New Roman"/>
                          <a:sym typeface="Times New Roman"/>
                        </a:rPr>
                        <a:t>- Thời gian: 3 phút</a:t>
                      </a:r>
                      <a:endParaRPr sz="2800" b="1" u="none" strike="noStrike" cap="none">
                        <a:solidFill>
                          <a:schemeClr val="dk1"/>
                        </a:solidFill>
                        <a:latin typeface="Times New Roman"/>
                        <a:ea typeface="Times New Roman"/>
                        <a:cs typeface="Times New Roman"/>
                        <a:sym typeface="Times New Roman"/>
                      </a:endParaRPr>
                    </a:p>
                  </a:txBody>
                  <a:tcPr marL="152400" marR="152400" marT="0" marB="0"/>
                </a:tc>
                <a:extLst>
                  <a:ext uri="{0D108BD9-81ED-4DB2-BD59-A6C34878D82A}">
                    <a16:rowId xmlns:a16="http://schemas.microsoft.com/office/drawing/2014/main" val="10000"/>
                  </a:ext>
                </a:extLst>
              </a:tr>
            </a:tbl>
          </a:graphicData>
        </a:graphic>
      </p:graphicFrame>
      <p:graphicFrame>
        <p:nvGraphicFramePr>
          <p:cNvPr id="358" name="Google Shape;358;p28"/>
          <p:cNvGraphicFramePr/>
          <p:nvPr/>
        </p:nvGraphicFramePr>
        <p:xfrm>
          <a:off x="904875" y="3690620"/>
          <a:ext cx="7082800" cy="3596000"/>
        </p:xfrm>
        <a:graphic>
          <a:graphicData uri="http://schemas.openxmlformats.org/drawingml/2006/table">
            <a:tbl>
              <a:tblPr>
                <a:noFill/>
                <a:tableStyleId>{795CDCD3-0785-4E86-A5F1-08411E9E2F2C}</a:tableStyleId>
              </a:tblPr>
              <a:tblGrid>
                <a:gridCol w="7082800">
                  <a:extLst>
                    <a:ext uri="{9D8B030D-6E8A-4147-A177-3AD203B41FA5}">
                      <a16:colId xmlns:a16="http://schemas.microsoft.com/office/drawing/2014/main" val="20000"/>
                    </a:ext>
                  </a:extLst>
                </a:gridCol>
              </a:tblGrid>
              <a:tr h="3596000">
                <a:tc>
                  <a:txBody>
                    <a:bodyPr/>
                    <a:lstStyle/>
                    <a:p>
                      <a:pPr marL="0" marR="0" lvl="0" indent="0" algn="just" rtl="0">
                        <a:lnSpc>
                          <a:spcPct val="130000"/>
                        </a:lnSpc>
                        <a:spcBef>
                          <a:spcPts val="0"/>
                        </a:spcBef>
                        <a:spcAft>
                          <a:spcPts val="0"/>
                        </a:spcAft>
                        <a:buClr>
                          <a:srgbClr val="FF0000"/>
                        </a:buClr>
                        <a:buSzPts val="3200"/>
                        <a:buFont typeface="Arial"/>
                        <a:buNone/>
                      </a:pPr>
                      <a:r>
                        <a:rPr lang="en-US" sz="3200" b="1" u="none" strike="noStrike" cap="none">
                          <a:solidFill>
                            <a:srgbClr val="FF0000"/>
                          </a:solidFill>
                          <a:latin typeface="Times New Roman"/>
                          <a:ea typeface="Times New Roman"/>
                          <a:cs typeface="Times New Roman"/>
                          <a:sym typeface="Times New Roman"/>
                        </a:rPr>
                        <a:t>Tiêu chí chấm điểm: </a:t>
                      </a:r>
                      <a:endParaRPr sz="3200" b="1" u="none" strike="noStrike" cap="none">
                        <a:solidFill>
                          <a:srgbClr val="FF0000"/>
                        </a:solidFill>
                        <a:latin typeface="Times New Roman"/>
                        <a:ea typeface="Times New Roman"/>
                        <a:cs typeface="Times New Roman"/>
                        <a:sym typeface="Times New Roman"/>
                      </a:endParaRPr>
                    </a:p>
                    <a:p>
                      <a:pPr marL="0" marR="0" lvl="0" indent="0" algn="just" rtl="0">
                        <a:lnSpc>
                          <a:spcPct val="130000"/>
                        </a:lnSpc>
                        <a:spcBef>
                          <a:spcPts val="0"/>
                        </a:spcBef>
                        <a:spcAft>
                          <a:spcPts val="0"/>
                        </a:spcAft>
                        <a:buClr>
                          <a:schemeClr val="dk1"/>
                        </a:buClr>
                        <a:buSzPts val="3200"/>
                        <a:buFont typeface="Arial"/>
                        <a:buNone/>
                      </a:pPr>
                      <a:r>
                        <a:rPr lang="en-US" sz="3200" b="1" u="none" strike="noStrike" cap="none">
                          <a:solidFill>
                            <a:schemeClr val="dk1"/>
                          </a:solidFill>
                          <a:latin typeface="Times New Roman"/>
                          <a:ea typeface="Times New Roman"/>
                          <a:cs typeface="Times New Roman"/>
                          <a:sym typeface="Times New Roman"/>
                        </a:rPr>
                        <a:t>1. Giọng kể hay: 300 điểm</a:t>
                      </a:r>
                      <a:endParaRPr sz="3200" b="1" u="none" strike="noStrike" cap="none">
                        <a:solidFill>
                          <a:schemeClr val="dk1"/>
                        </a:solidFill>
                        <a:latin typeface="Times New Roman"/>
                        <a:ea typeface="Times New Roman"/>
                        <a:cs typeface="Times New Roman"/>
                        <a:sym typeface="Times New Roman"/>
                      </a:endParaRPr>
                    </a:p>
                    <a:p>
                      <a:pPr marL="0" marR="0" lvl="0" indent="0" algn="just" rtl="0">
                        <a:lnSpc>
                          <a:spcPct val="130000"/>
                        </a:lnSpc>
                        <a:spcBef>
                          <a:spcPts val="0"/>
                        </a:spcBef>
                        <a:spcAft>
                          <a:spcPts val="0"/>
                        </a:spcAft>
                        <a:buClr>
                          <a:schemeClr val="dk1"/>
                        </a:buClr>
                        <a:buSzPts val="3200"/>
                        <a:buFont typeface="Arial"/>
                        <a:buNone/>
                      </a:pPr>
                      <a:r>
                        <a:rPr lang="en-US" sz="3200" b="1" u="none" strike="noStrike" cap="none">
                          <a:solidFill>
                            <a:schemeClr val="dk1"/>
                          </a:solidFill>
                          <a:latin typeface="Times New Roman"/>
                          <a:ea typeface="Times New Roman"/>
                          <a:cs typeface="Times New Roman"/>
                          <a:sym typeface="Times New Roman"/>
                        </a:rPr>
                        <a:t>2. Ngôn ngữ cơ thể: 400 điểm</a:t>
                      </a:r>
                      <a:endParaRPr sz="3200" b="1" u="none" strike="noStrike" cap="none">
                        <a:solidFill>
                          <a:schemeClr val="dk1"/>
                        </a:solidFill>
                        <a:latin typeface="Times New Roman"/>
                        <a:ea typeface="Times New Roman"/>
                        <a:cs typeface="Times New Roman"/>
                        <a:sym typeface="Times New Roman"/>
                      </a:endParaRPr>
                    </a:p>
                    <a:p>
                      <a:pPr marL="0" marR="0" lvl="0" indent="0" algn="just" rtl="0">
                        <a:lnSpc>
                          <a:spcPct val="130000"/>
                        </a:lnSpc>
                        <a:spcBef>
                          <a:spcPts val="0"/>
                        </a:spcBef>
                        <a:spcAft>
                          <a:spcPts val="0"/>
                        </a:spcAft>
                        <a:buClr>
                          <a:schemeClr val="dk1"/>
                        </a:buClr>
                        <a:buSzPts val="3200"/>
                        <a:buFont typeface="Arial"/>
                        <a:buNone/>
                      </a:pPr>
                      <a:r>
                        <a:rPr lang="en-US" sz="3200" b="1" u="none" strike="noStrike" cap="none">
                          <a:solidFill>
                            <a:schemeClr val="dk1"/>
                          </a:solidFill>
                          <a:latin typeface="Times New Roman"/>
                          <a:ea typeface="Times New Roman"/>
                          <a:cs typeface="Times New Roman"/>
                          <a:sym typeface="Times New Roman"/>
                        </a:rPr>
                        <a:t>3. Cách tạo bất ngờ, lôi cuốn: 300 điểm</a:t>
                      </a:r>
                      <a:endParaRPr sz="3200" b="1" u="none" strike="noStrike" cap="none">
                        <a:solidFill>
                          <a:schemeClr val="dk1"/>
                        </a:solidFill>
                        <a:latin typeface="Times New Roman"/>
                        <a:ea typeface="Times New Roman"/>
                        <a:cs typeface="Times New Roman"/>
                        <a:sym typeface="Times New Roman"/>
                      </a:endParaRPr>
                    </a:p>
                  </a:txBody>
                  <a:tcPr marL="152400" marR="152400" marT="0" marB="0"/>
                </a:tc>
                <a:extLst>
                  <a:ext uri="{0D108BD9-81ED-4DB2-BD59-A6C34878D82A}">
                    <a16:rowId xmlns:a16="http://schemas.microsoft.com/office/drawing/2014/main" val="10000"/>
                  </a:ext>
                </a:extLst>
              </a:tr>
            </a:tbl>
          </a:graphicData>
        </a:graphic>
      </p:graphicFrame>
      <p:pic>
        <p:nvPicPr>
          <p:cNvPr id="359" name="Google Shape;359;p28"/>
          <p:cNvPicPr preferRelativeResize="0"/>
          <p:nvPr/>
        </p:nvPicPr>
        <p:blipFill rotWithShape="1">
          <a:blip r:embed="rId5">
            <a:alphaModFix/>
          </a:blip>
          <a:srcRect/>
          <a:stretch/>
        </p:blipFill>
        <p:spPr>
          <a:xfrm>
            <a:off x="102111" y="195172"/>
            <a:ext cx="1402843" cy="78045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63"/>
        <p:cNvGrpSpPr/>
        <p:nvPr/>
      </p:nvGrpSpPr>
      <p:grpSpPr>
        <a:xfrm>
          <a:off x="0" y="0"/>
          <a:ext cx="0" cy="0"/>
          <a:chOff x="0" y="0"/>
          <a:chExt cx="0" cy="0"/>
        </a:xfrm>
      </p:grpSpPr>
      <p:pic>
        <p:nvPicPr>
          <p:cNvPr id="364" name="Google Shape;364;p29"/>
          <p:cNvPicPr preferRelativeResize="0"/>
          <p:nvPr/>
        </p:nvPicPr>
        <p:blipFill rotWithShape="1">
          <a:blip r:embed="rId3">
            <a:alphaModFix/>
          </a:blip>
          <a:srcRect/>
          <a:stretch/>
        </p:blipFill>
        <p:spPr>
          <a:xfrm>
            <a:off x="683895" y="392430"/>
            <a:ext cx="2897505" cy="2355215"/>
          </a:xfrm>
          <a:prstGeom prst="rect">
            <a:avLst/>
          </a:prstGeom>
          <a:noFill/>
          <a:ln>
            <a:noFill/>
          </a:ln>
        </p:spPr>
      </p:pic>
      <p:pic>
        <p:nvPicPr>
          <p:cNvPr id="365" name="Google Shape;365;p29"/>
          <p:cNvPicPr preferRelativeResize="0"/>
          <p:nvPr/>
        </p:nvPicPr>
        <p:blipFill rotWithShape="1">
          <a:blip r:embed="rId4">
            <a:alphaModFix/>
          </a:blip>
          <a:srcRect/>
          <a:stretch/>
        </p:blipFill>
        <p:spPr>
          <a:xfrm>
            <a:off x="3823970" y="452120"/>
            <a:ext cx="3816985" cy="2035810"/>
          </a:xfrm>
          <a:prstGeom prst="rect">
            <a:avLst/>
          </a:prstGeom>
          <a:noFill/>
          <a:ln>
            <a:noFill/>
          </a:ln>
        </p:spPr>
      </p:pic>
      <p:pic>
        <p:nvPicPr>
          <p:cNvPr id="366" name="Google Shape;366;p29"/>
          <p:cNvPicPr preferRelativeResize="0"/>
          <p:nvPr/>
        </p:nvPicPr>
        <p:blipFill rotWithShape="1">
          <a:blip r:embed="rId5">
            <a:alphaModFix/>
          </a:blip>
          <a:srcRect/>
          <a:stretch/>
        </p:blipFill>
        <p:spPr>
          <a:xfrm>
            <a:off x="8237855" y="392430"/>
            <a:ext cx="2120265" cy="2096135"/>
          </a:xfrm>
          <a:prstGeom prst="rect">
            <a:avLst/>
          </a:prstGeom>
          <a:noFill/>
          <a:ln>
            <a:noFill/>
          </a:ln>
        </p:spPr>
      </p:pic>
      <p:pic>
        <p:nvPicPr>
          <p:cNvPr id="367" name="Google Shape;367;p29"/>
          <p:cNvPicPr preferRelativeResize="0"/>
          <p:nvPr/>
        </p:nvPicPr>
        <p:blipFill rotWithShape="1">
          <a:blip r:embed="rId6">
            <a:alphaModFix/>
          </a:blip>
          <a:srcRect/>
          <a:stretch/>
        </p:blipFill>
        <p:spPr>
          <a:xfrm>
            <a:off x="588010" y="3429000"/>
            <a:ext cx="3176270" cy="2172335"/>
          </a:xfrm>
          <a:prstGeom prst="rect">
            <a:avLst/>
          </a:prstGeom>
          <a:noFill/>
          <a:ln>
            <a:noFill/>
          </a:ln>
        </p:spPr>
      </p:pic>
      <p:pic>
        <p:nvPicPr>
          <p:cNvPr id="368" name="Google Shape;368;p29"/>
          <p:cNvPicPr preferRelativeResize="0"/>
          <p:nvPr/>
        </p:nvPicPr>
        <p:blipFill rotWithShape="1">
          <a:blip r:embed="rId7">
            <a:alphaModFix/>
          </a:blip>
          <a:srcRect/>
          <a:stretch/>
        </p:blipFill>
        <p:spPr>
          <a:xfrm>
            <a:off x="4466590" y="3141345"/>
            <a:ext cx="2860040" cy="2523490"/>
          </a:xfrm>
          <a:prstGeom prst="rect">
            <a:avLst/>
          </a:prstGeom>
          <a:noFill/>
          <a:ln>
            <a:noFill/>
          </a:ln>
        </p:spPr>
      </p:pic>
      <p:pic>
        <p:nvPicPr>
          <p:cNvPr id="369" name="Google Shape;369;p29"/>
          <p:cNvPicPr preferRelativeResize="0"/>
          <p:nvPr/>
        </p:nvPicPr>
        <p:blipFill rotWithShape="1">
          <a:blip r:embed="rId8">
            <a:alphaModFix/>
          </a:blip>
          <a:srcRect/>
          <a:stretch/>
        </p:blipFill>
        <p:spPr>
          <a:xfrm>
            <a:off x="7728585" y="3079750"/>
            <a:ext cx="3260090" cy="242252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3"/>
          <p:cNvSpPr txBox="1"/>
          <p:nvPr/>
        </p:nvSpPr>
        <p:spPr>
          <a:xfrm>
            <a:off x="2287432" y="207053"/>
            <a:ext cx="7617137" cy="1076325"/>
          </a:xfrm>
          <a:prstGeom prst="rect">
            <a:avLst/>
          </a:prstGeom>
          <a:noFill/>
          <a:ln>
            <a:noFill/>
          </a:ln>
        </p:spPr>
        <p:txBody>
          <a:bodyPr spcFirstLastPara="1" wrap="square" lIns="91425" tIns="45700" rIns="91425" bIns="45700" anchor="t" anchorCtr="0">
            <a:spAutoFit/>
          </a:bodyPr>
          <a:lstStyle/>
          <a:p>
            <a:pPr marL="457200" marR="0" lvl="1" indent="0" algn="ctr" rtl="0">
              <a:spcBef>
                <a:spcPts val="0"/>
              </a:spcBef>
              <a:spcAft>
                <a:spcPts val="0"/>
              </a:spcAft>
              <a:buNone/>
            </a:pPr>
            <a:r>
              <a:rPr lang="en-US" sz="6400" b="1" i="0" u="none" strike="noStrike" cap="none">
                <a:solidFill>
                  <a:srgbClr val="FF0000"/>
                </a:solidFill>
                <a:latin typeface="Times New Roman"/>
                <a:ea typeface="Times New Roman"/>
                <a:cs typeface="Times New Roman"/>
                <a:sym typeface="Times New Roman"/>
              </a:rPr>
              <a:t>KHÁM PHÁ</a:t>
            </a:r>
            <a:endParaRPr sz="6400" b="1" i="0" u="none" strike="noStrike" cap="none">
              <a:solidFill>
                <a:srgbClr val="FF0000"/>
              </a:solidFill>
              <a:latin typeface="Times New Roman"/>
              <a:ea typeface="Times New Roman"/>
              <a:cs typeface="Times New Roman"/>
              <a:sym typeface="Times New Roman"/>
            </a:endParaRPr>
          </a:p>
        </p:txBody>
      </p:sp>
      <p:pic>
        <p:nvPicPr>
          <p:cNvPr id="109" name="Google Shape;109;p3"/>
          <p:cNvPicPr preferRelativeResize="0"/>
          <p:nvPr/>
        </p:nvPicPr>
        <p:blipFill rotWithShape="1">
          <a:blip r:embed="rId3">
            <a:alphaModFix/>
          </a:blip>
          <a:srcRect/>
          <a:stretch/>
        </p:blipFill>
        <p:spPr>
          <a:xfrm>
            <a:off x="3769534" y="2278741"/>
            <a:ext cx="4568484" cy="4467445"/>
          </a:xfrm>
          <a:prstGeom prst="rect">
            <a:avLst/>
          </a:prstGeom>
          <a:noFill/>
          <a:ln>
            <a:noFill/>
          </a:ln>
        </p:spPr>
      </p:pic>
      <p:sp>
        <p:nvSpPr>
          <p:cNvPr id="111" name="Google Shape;111;p3"/>
          <p:cNvSpPr/>
          <p:nvPr/>
        </p:nvSpPr>
        <p:spPr>
          <a:xfrm>
            <a:off x="2994797" y="1283378"/>
            <a:ext cx="7276465" cy="1200288"/>
          </a:xfrm>
          <a:prstGeom prst="rect">
            <a:avLst/>
          </a:prstGeom>
          <a:noFill/>
          <a:ln>
            <a:noFill/>
          </a:ln>
        </p:spPr>
        <p:txBody>
          <a:bodyPr spcFirstLastPara="1" wrap="square" lIns="91425" tIns="45700" rIns="91425" bIns="45700" anchor="t" anchorCtr="0">
            <a:spAutoFit/>
          </a:bodyPr>
          <a:lstStyle/>
          <a:p>
            <a:pPr marL="0" marR="0" lvl="0" indent="0" algn="just" rtl="0">
              <a:lnSpc>
                <a:spcPct val="150000"/>
              </a:lnSpc>
              <a:spcBef>
                <a:spcPts val="0"/>
              </a:spcBef>
              <a:spcAft>
                <a:spcPts val="0"/>
              </a:spcAft>
              <a:buNone/>
            </a:pPr>
            <a:r>
              <a:rPr lang="en-US" sz="4800" b="1" i="0" u="none" strike="noStrike" cap="none">
                <a:solidFill>
                  <a:srgbClr val="FF0000"/>
                </a:solidFill>
                <a:latin typeface="Times New Roman" panose="02020603050405020304" pitchFamily="18" charset="0"/>
                <a:ea typeface="Times"/>
                <a:cs typeface="Times New Roman" panose="02020603050405020304" pitchFamily="18" charset="0"/>
                <a:sym typeface="Times"/>
              </a:rPr>
              <a:t>Trò chơi: “NẾU - THÌ?”</a:t>
            </a:r>
            <a:endParaRPr sz="2000" b="0" i="0" u="none" strike="noStrike" cap="none">
              <a:solidFill>
                <a:schemeClr val="dk1"/>
              </a:solidFill>
              <a:latin typeface="Times New Roman" panose="02020603050405020304" pitchFamily="18" charset="0"/>
              <a:ea typeface="Times New Roman"/>
              <a:cs typeface="Times New Roman" panose="02020603050405020304" pitchFamily="18" charset="0"/>
              <a:sym typeface="Times New Roman"/>
            </a:endParaRPr>
          </a:p>
        </p:txBody>
      </p:sp>
      <p:pic>
        <p:nvPicPr>
          <p:cNvPr id="112" name="Google Shape;112;p3"/>
          <p:cNvPicPr preferRelativeResize="0"/>
          <p:nvPr/>
        </p:nvPicPr>
        <p:blipFill rotWithShape="1">
          <a:blip r:embed="rId4">
            <a:alphaModFix/>
          </a:blip>
          <a:srcRect/>
          <a:stretch/>
        </p:blipFill>
        <p:spPr>
          <a:xfrm>
            <a:off x="102111" y="195172"/>
            <a:ext cx="1402843" cy="780455"/>
          </a:xfrm>
          <a:prstGeom prst="rect">
            <a:avLst/>
          </a:prstGeom>
          <a:noFill/>
          <a:ln>
            <a:noFill/>
          </a:ln>
        </p:spPr>
      </p:pic>
    </p:spTree>
  </p:cSld>
  <p:clrMapOvr>
    <a:masterClrMapping/>
  </p:clrMapOvr>
  <p:transition spd="slow" advClick="0">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8"/>
                                        </p:tgtEl>
                                        <p:attrNameLst>
                                          <p:attrName>style.visibility</p:attrName>
                                        </p:attrNameLst>
                                      </p:cBhvr>
                                      <p:to>
                                        <p:strVal val="visible"/>
                                      </p:to>
                                    </p:set>
                                    <p:animEffect transition="in" filter="fade">
                                      <p:cBhvr>
                                        <p:cTn id="7" dur="500"/>
                                        <p:tgtEl>
                                          <p:spTgt spid="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73"/>
        <p:cNvGrpSpPr/>
        <p:nvPr/>
      </p:nvGrpSpPr>
      <p:grpSpPr>
        <a:xfrm>
          <a:off x="0" y="0"/>
          <a:ext cx="0" cy="0"/>
          <a:chOff x="0" y="0"/>
          <a:chExt cx="0" cy="0"/>
        </a:xfrm>
      </p:grpSpPr>
      <p:pic>
        <p:nvPicPr>
          <p:cNvPr id="374" name="Google Shape;374;p30"/>
          <p:cNvPicPr preferRelativeResize="0"/>
          <p:nvPr/>
        </p:nvPicPr>
        <p:blipFill rotWithShape="1">
          <a:blip r:embed="rId3">
            <a:alphaModFix/>
          </a:blip>
          <a:srcRect l="5003" t="9976" r="7715" b="6485"/>
          <a:stretch/>
        </p:blipFill>
        <p:spPr>
          <a:xfrm>
            <a:off x="0" y="-1143000"/>
            <a:ext cx="12192000" cy="9045145"/>
          </a:xfrm>
          <a:prstGeom prst="rect">
            <a:avLst/>
          </a:prstGeom>
          <a:noFill/>
          <a:ln>
            <a:noFill/>
          </a:ln>
        </p:spPr>
      </p:pic>
      <p:pic>
        <p:nvPicPr>
          <p:cNvPr id="375" name="Google Shape;375;p30"/>
          <p:cNvPicPr preferRelativeResize="0"/>
          <p:nvPr/>
        </p:nvPicPr>
        <p:blipFill rotWithShape="1">
          <a:blip r:embed="rId4">
            <a:alphaModFix/>
          </a:blip>
          <a:srcRect/>
          <a:stretch/>
        </p:blipFill>
        <p:spPr>
          <a:xfrm>
            <a:off x="0" y="-1143000"/>
            <a:ext cx="1617612" cy="910415"/>
          </a:xfrm>
          <a:prstGeom prst="rect">
            <a:avLst/>
          </a:prstGeom>
          <a:noFill/>
          <a:ln>
            <a:noFill/>
          </a:ln>
        </p:spPr>
      </p:pic>
      <p:sp>
        <p:nvSpPr>
          <p:cNvPr id="376" name="Google Shape;376;p30"/>
          <p:cNvSpPr txBox="1"/>
          <p:nvPr/>
        </p:nvSpPr>
        <p:spPr>
          <a:xfrm>
            <a:off x="1691640" y="1272540"/>
            <a:ext cx="8796020" cy="325966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734">
                <a:solidFill>
                  <a:schemeClr val="dk1"/>
                </a:solidFill>
                <a:latin typeface="Times New Roman"/>
                <a:ea typeface="Times New Roman"/>
                <a:cs typeface="Times New Roman"/>
                <a:sym typeface="Times New Roman"/>
              </a:rPr>
              <a:t>Giọng kể chuyện không chỉ đơn thuần là âm thanh phát ra từ miệng người kể, mà còn là nhịp điệu, cảm xúc, sự nhấn nhá, và cả cái hồn mà người kể truyền tải vào từng câu chữ.</a:t>
            </a:r>
            <a:endParaRPr sz="3734">
              <a:solidFill>
                <a:schemeClr val="dk1"/>
              </a:solidFill>
              <a:latin typeface="Times New Roman"/>
              <a:ea typeface="Times New Roman"/>
              <a:cs typeface="Times New Roman"/>
              <a:sym typeface="Times New Roman"/>
            </a:endParaRPr>
          </a:p>
        </p:txBody>
      </p:sp>
      <p:pic>
        <p:nvPicPr>
          <p:cNvPr id="377" name="Google Shape;377;p30"/>
          <p:cNvPicPr preferRelativeResize="0"/>
          <p:nvPr/>
        </p:nvPicPr>
        <p:blipFill rotWithShape="1">
          <a:blip r:embed="rId5">
            <a:alphaModFix/>
          </a:blip>
          <a:srcRect/>
          <a:stretch/>
        </p:blipFill>
        <p:spPr>
          <a:xfrm>
            <a:off x="102111" y="195172"/>
            <a:ext cx="1402843" cy="780455"/>
          </a:xfrm>
          <a:prstGeom prst="rect">
            <a:avLst/>
          </a:prstGeom>
          <a:noFill/>
          <a:ln>
            <a:noFill/>
          </a:ln>
        </p:spPr>
      </p:pic>
    </p:spTree>
  </p:cSld>
  <p:clrMapOvr>
    <a:masterClrMapping/>
  </p:clrMapOvr>
  <p:transition spd="slow">
    <p:randomBar dir="vert"/>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81"/>
        <p:cNvGrpSpPr/>
        <p:nvPr/>
      </p:nvGrpSpPr>
      <p:grpSpPr>
        <a:xfrm>
          <a:off x="0" y="0"/>
          <a:ext cx="0" cy="0"/>
          <a:chOff x="0" y="0"/>
          <a:chExt cx="0" cy="0"/>
        </a:xfrm>
      </p:grpSpPr>
      <p:pic>
        <p:nvPicPr>
          <p:cNvPr id="382" name="Google Shape;382;p31" descr="60+ Hình nền powerpoint cảm ơn cuối slide kết thúc bài thuyết trình"/>
          <p:cNvPicPr preferRelativeResize="0"/>
          <p:nvPr/>
        </p:nvPicPr>
        <p:blipFill rotWithShape="1">
          <a:blip r:embed="rId3">
            <a:alphaModFix/>
          </a:blip>
          <a:srcRect/>
          <a:stretch/>
        </p:blipFill>
        <p:spPr>
          <a:xfrm>
            <a:off x="0" y="-1143000"/>
            <a:ext cx="12335436" cy="9525000"/>
          </a:xfrm>
          <a:prstGeom prst="rect">
            <a:avLst/>
          </a:prstGeom>
          <a:noFill/>
          <a:ln>
            <a:noFill/>
          </a:ln>
        </p:spPr>
      </p:pic>
      <p:sp>
        <p:nvSpPr>
          <p:cNvPr id="383" name="Google Shape;383;p31"/>
          <p:cNvSpPr txBox="1"/>
          <p:nvPr/>
        </p:nvSpPr>
        <p:spPr>
          <a:xfrm>
            <a:off x="3737059" y="1575547"/>
            <a:ext cx="6077243" cy="1198880"/>
          </a:xfrm>
          <a:prstGeom prst="rect">
            <a:avLst/>
          </a:prstGeom>
          <a:solidFill>
            <a:srgbClr val="F7CAAC"/>
          </a:solidFill>
          <a:ln>
            <a:noFill/>
          </a:ln>
          <a:effectLst>
            <a:outerShdw blurRad="149987" dist="250190" dir="8460000" algn="ctr">
              <a:srgbClr val="000000">
                <a:alpha val="27843"/>
              </a:srgbClr>
            </a:outerShdw>
          </a:effectLst>
        </p:spPr>
        <p:txBody>
          <a:bodyPr spcFirstLastPara="1" wrap="square" lIns="91425" tIns="45700" rIns="91425" bIns="45700" anchor="t" anchorCtr="0">
            <a:spAutoFit/>
          </a:bodyPr>
          <a:lstStyle/>
          <a:p>
            <a:pPr marL="0" marR="0" lvl="0" indent="0" algn="l" rtl="0">
              <a:spcBef>
                <a:spcPts val="0"/>
              </a:spcBef>
              <a:spcAft>
                <a:spcPts val="0"/>
              </a:spcAft>
              <a:buNone/>
            </a:pPr>
            <a:r>
              <a:rPr lang="en-US" sz="7200" b="1">
                <a:solidFill>
                  <a:srgbClr val="FF0000"/>
                </a:solidFill>
                <a:latin typeface="Algerian"/>
                <a:ea typeface="Algerian"/>
                <a:cs typeface="Algerian"/>
                <a:sym typeface="Algerian"/>
              </a:rPr>
              <a:t>IV.VẬN DỤNG</a:t>
            </a:r>
            <a:endParaRPr sz="7200" b="1">
              <a:solidFill>
                <a:srgbClr val="FF0000"/>
              </a:solidFill>
              <a:latin typeface="Algerian"/>
              <a:ea typeface="Algerian"/>
              <a:cs typeface="Algerian"/>
              <a:sym typeface="Algerian"/>
            </a:endParaRPr>
          </a:p>
        </p:txBody>
      </p:sp>
      <p:pic>
        <p:nvPicPr>
          <p:cNvPr id="384" name="Google Shape;384;p31"/>
          <p:cNvPicPr preferRelativeResize="0"/>
          <p:nvPr/>
        </p:nvPicPr>
        <p:blipFill rotWithShape="1">
          <a:blip r:embed="rId4">
            <a:alphaModFix/>
          </a:blip>
          <a:srcRect/>
          <a:stretch/>
        </p:blipFill>
        <p:spPr>
          <a:xfrm>
            <a:off x="102111" y="195172"/>
            <a:ext cx="1402843" cy="780455"/>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88"/>
        <p:cNvGrpSpPr/>
        <p:nvPr/>
      </p:nvGrpSpPr>
      <p:grpSpPr>
        <a:xfrm>
          <a:off x="0" y="0"/>
          <a:ext cx="0" cy="0"/>
          <a:chOff x="0" y="0"/>
          <a:chExt cx="0" cy="0"/>
        </a:xfrm>
      </p:grpSpPr>
      <p:sp>
        <p:nvSpPr>
          <p:cNvPr id="389" name="Google Shape;389;p32"/>
          <p:cNvSpPr/>
          <p:nvPr/>
        </p:nvSpPr>
        <p:spPr>
          <a:xfrm>
            <a:off x="1111164" y="354118"/>
            <a:ext cx="7060565" cy="1323340"/>
          </a:xfrm>
          <a:prstGeom prst="rect">
            <a:avLst/>
          </a:prstGeom>
          <a:noFill/>
          <a:ln>
            <a:noFill/>
          </a:ln>
        </p:spPr>
        <p:txBody>
          <a:bodyPr spcFirstLastPara="1" wrap="square" lIns="91425" tIns="45700" rIns="91425" bIns="45700" anchor="t" anchorCtr="0">
            <a:spAutoFit/>
          </a:bodyPr>
          <a:lstStyle/>
          <a:p>
            <a:pPr marL="0" marR="0" lvl="0" indent="0" algn="just" rtl="0">
              <a:lnSpc>
                <a:spcPct val="150000"/>
              </a:lnSpc>
              <a:spcBef>
                <a:spcPts val="0"/>
              </a:spcBef>
              <a:spcAft>
                <a:spcPts val="0"/>
              </a:spcAft>
              <a:buNone/>
            </a:pPr>
            <a:r>
              <a:rPr lang="en-US" sz="5335" b="1">
                <a:solidFill>
                  <a:srgbClr val="FF0000"/>
                </a:solidFill>
                <a:latin typeface="Times"/>
                <a:ea typeface="Times"/>
                <a:cs typeface="Times"/>
                <a:sym typeface="Times"/>
              </a:rPr>
              <a:t>Hoạt động: “Động não”</a:t>
            </a:r>
            <a:endParaRPr sz="2400">
              <a:solidFill>
                <a:schemeClr val="dk1"/>
              </a:solidFill>
              <a:latin typeface="Times New Roman"/>
              <a:ea typeface="Times New Roman"/>
              <a:cs typeface="Times New Roman"/>
              <a:sym typeface="Times New Roman"/>
            </a:endParaRPr>
          </a:p>
        </p:txBody>
      </p:sp>
      <p:pic>
        <p:nvPicPr>
          <p:cNvPr id="390" name="Google Shape;390;p32"/>
          <p:cNvPicPr preferRelativeResize="0"/>
          <p:nvPr/>
        </p:nvPicPr>
        <p:blipFill rotWithShape="1">
          <a:blip r:embed="rId3">
            <a:alphaModFix/>
          </a:blip>
          <a:srcRect/>
          <a:stretch/>
        </p:blipFill>
        <p:spPr>
          <a:xfrm>
            <a:off x="212" y="2961428"/>
            <a:ext cx="6157807" cy="3528060"/>
          </a:xfrm>
          <a:prstGeom prst="rect">
            <a:avLst/>
          </a:prstGeom>
          <a:noFill/>
          <a:ln>
            <a:noFill/>
          </a:ln>
        </p:spPr>
      </p:pic>
      <p:sp>
        <p:nvSpPr>
          <p:cNvPr id="391" name="Google Shape;391;p32"/>
          <p:cNvSpPr/>
          <p:nvPr/>
        </p:nvSpPr>
        <p:spPr>
          <a:xfrm>
            <a:off x="4890770" y="2528570"/>
            <a:ext cx="7197090" cy="4112260"/>
          </a:xfrm>
          <a:prstGeom prst="cloud">
            <a:avLst/>
          </a:prstGeom>
          <a:solidFill>
            <a:srgbClr val="CBD3DD"/>
          </a:solidFill>
          <a:ln w="12700" cap="flat" cmpd="sng">
            <a:solidFill>
              <a:srgbClr val="26415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just" rtl="0">
              <a:lnSpc>
                <a:spcPct val="115000"/>
              </a:lnSpc>
              <a:spcBef>
                <a:spcPts val="0"/>
              </a:spcBef>
              <a:spcAft>
                <a:spcPts val="0"/>
              </a:spcAft>
              <a:buNone/>
            </a:pPr>
            <a:r>
              <a:rPr lang="en-US" sz="3734">
                <a:solidFill>
                  <a:srgbClr val="50637E"/>
                </a:solidFill>
                <a:latin typeface="Times New Roman"/>
                <a:ea typeface="Times New Roman"/>
                <a:cs typeface="Times New Roman"/>
                <a:sym typeface="Times New Roman"/>
              </a:rPr>
              <a:t>Bài tập về nhà: HS tự viết hoặc phác thảo câu chuyện để kể vào tiết sau với chủ đề tự do</a:t>
            </a:r>
            <a:endParaRPr sz="3734">
              <a:solidFill>
                <a:srgbClr val="50637E"/>
              </a:solidFill>
              <a:latin typeface="Times New Roman"/>
              <a:ea typeface="Times New Roman"/>
              <a:cs typeface="Times New Roman"/>
              <a:sym typeface="Times New Roman"/>
            </a:endParaRPr>
          </a:p>
        </p:txBody>
      </p:sp>
      <p:sp>
        <p:nvSpPr>
          <p:cNvPr id="392" name="Google Shape;392;p32"/>
          <p:cNvSpPr/>
          <p:nvPr/>
        </p:nvSpPr>
        <p:spPr>
          <a:xfrm>
            <a:off x="589915" y="1551305"/>
            <a:ext cx="6379845" cy="1694815"/>
          </a:xfrm>
          <a:prstGeom prst="rect">
            <a:avLst/>
          </a:prstGeom>
          <a:noFill/>
          <a:ln>
            <a:noFill/>
          </a:ln>
        </p:spPr>
        <p:txBody>
          <a:bodyPr spcFirstLastPara="1" wrap="square" lIns="91425" tIns="45700" rIns="91425" bIns="45700" anchor="t" anchorCtr="0">
            <a:noAutofit/>
          </a:bodyPr>
          <a:lstStyle/>
          <a:p>
            <a:pPr marL="0" marR="0" lvl="0" indent="0" algn="just" rtl="0">
              <a:lnSpc>
                <a:spcPct val="150000"/>
              </a:lnSpc>
              <a:spcBef>
                <a:spcPts val="0"/>
              </a:spcBef>
              <a:spcAft>
                <a:spcPts val="0"/>
              </a:spcAft>
              <a:buNone/>
            </a:pPr>
            <a:r>
              <a:rPr lang="en-US" sz="3600">
                <a:solidFill>
                  <a:schemeClr val="dk1"/>
                </a:solidFill>
                <a:latin typeface="Times New Roman"/>
                <a:ea typeface="Times New Roman"/>
                <a:cs typeface="Times New Roman"/>
                <a:sym typeface="Times New Roman"/>
              </a:rPr>
              <a:t>- Em hãy nêu nội dung cơ bản trong bài học ngày hôm nay?</a:t>
            </a:r>
            <a:endParaRPr sz="3600">
              <a:solidFill>
                <a:schemeClr val="dk1"/>
              </a:solidFill>
              <a:latin typeface="Times New Roman"/>
              <a:ea typeface="Times New Roman"/>
              <a:cs typeface="Times New Roman"/>
              <a:sym typeface="Times New Roman"/>
            </a:endParaRPr>
          </a:p>
        </p:txBody>
      </p:sp>
      <p:pic>
        <p:nvPicPr>
          <p:cNvPr id="393" name="Google Shape;393;p32"/>
          <p:cNvPicPr preferRelativeResize="0"/>
          <p:nvPr/>
        </p:nvPicPr>
        <p:blipFill rotWithShape="1">
          <a:blip r:embed="rId4">
            <a:alphaModFix/>
          </a:blip>
          <a:srcRect/>
          <a:stretch/>
        </p:blipFill>
        <p:spPr>
          <a:xfrm>
            <a:off x="102111" y="195172"/>
            <a:ext cx="1402843" cy="780455"/>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97"/>
        <p:cNvGrpSpPr/>
        <p:nvPr/>
      </p:nvGrpSpPr>
      <p:grpSpPr>
        <a:xfrm>
          <a:off x="0" y="0"/>
          <a:ext cx="0" cy="0"/>
          <a:chOff x="0" y="0"/>
          <a:chExt cx="0" cy="0"/>
        </a:xfrm>
      </p:grpSpPr>
      <p:pic>
        <p:nvPicPr>
          <p:cNvPr id="398" name="Google Shape;398;p33"/>
          <p:cNvPicPr preferRelativeResize="0"/>
          <p:nvPr/>
        </p:nvPicPr>
        <p:blipFill rotWithShape="1">
          <a:blip r:embed="rId3">
            <a:alphaModFix/>
          </a:blip>
          <a:srcRect/>
          <a:stretch/>
        </p:blipFill>
        <p:spPr>
          <a:xfrm>
            <a:off x="0" y="13855"/>
            <a:ext cx="12192000" cy="6858000"/>
          </a:xfrm>
          <a:prstGeom prst="rect">
            <a:avLst/>
          </a:prstGeom>
          <a:noFill/>
          <a:ln>
            <a:noFill/>
          </a:ln>
        </p:spPr>
      </p:pic>
      <p:sp>
        <p:nvSpPr>
          <p:cNvPr id="399" name="Google Shape;399;p33"/>
          <p:cNvSpPr/>
          <p:nvPr/>
        </p:nvSpPr>
        <p:spPr>
          <a:xfrm rot="341316">
            <a:off x="2900151" y="555709"/>
            <a:ext cx="6076143" cy="2856412"/>
          </a:xfrm>
          <a:prstGeom prst="cloud">
            <a:avLst/>
          </a:prstGeom>
          <a:solidFill>
            <a:schemeClr val="lt1"/>
          </a:solidFill>
          <a:ln w="12700" cap="flat" cmpd="sng">
            <a:solidFill>
              <a:srgbClr val="D7E8F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chemeClr val="lt1"/>
              </a:solidFill>
              <a:latin typeface="Arial"/>
              <a:ea typeface="Arial"/>
              <a:cs typeface="Arial"/>
              <a:sym typeface="Arial"/>
            </a:endParaRPr>
          </a:p>
        </p:txBody>
      </p:sp>
      <p:sp>
        <p:nvSpPr>
          <p:cNvPr id="400" name="Google Shape;400;p33"/>
          <p:cNvSpPr/>
          <p:nvPr/>
        </p:nvSpPr>
        <p:spPr>
          <a:xfrm>
            <a:off x="3664804" y="1522250"/>
            <a:ext cx="4730260" cy="92333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Clr>
                <a:srgbClr val="92D050"/>
              </a:buClr>
              <a:buSzPts val="5400"/>
              <a:buFont typeface="Times New Roman"/>
              <a:buNone/>
            </a:pPr>
            <a:r>
              <a:rPr lang="en-US" sz="5400" b="1">
                <a:solidFill>
                  <a:srgbClr val="92D050"/>
                </a:solidFill>
                <a:latin typeface="Times New Roman"/>
                <a:ea typeface="Times New Roman"/>
                <a:cs typeface="Times New Roman"/>
                <a:sym typeface="Times New Roman"/>
              </a:rPr>
              <a:t>KHÁM PHÁ </a:t>
            </a:r>
            <a:endParaRPr sz="5400">
              <a:solidFill>
                <a:srgbClr val="92D050"/>
              </a:solidFill>
              <a:latin typeface="Arial"/>
              <a:ea typeface="Arial"/>
              <a:cs typeface="Arial"/>
              <a:sym typeface="Arial"/>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04"/>
        <p:cNvGrpSpPr/>
        <p:nvPr/>
      </p:nvGrpSpPr>
      <p:grpSpPr>
        <a:xfrm>
          <a:off x="0" y="0"/>
          <a:ext cx="0" cy="0"/>
          <a:chOff x="0" y="0"/>
          <a:chExt cx="0" cy="0"/>
        </a:xfrm>
      </p:grpSpPr>
      <p:pic>
        <p:nvPicPr>
          <p:cNvPr id="405" name="Google Shape;405;p34"/>
          <p:cNvPicPr preferRelativeResize="0"/>
          <p:nvPr/>
        </p:nvPicPr>
        <p:blipFill rotWithShape="1">
          <a:blip r:embed="rId3">
            <a:alphaModFix/>
          </a:blip>
          <a:srcRect/>
          <a:stretch/>
        </p:blipFill>
        <p:spPr>
          <a:xfrm>
            <a:off x="0" y="-1309255"/>
            <a:ext cx="12192000" cy="9144000"/>
          </a:xfrm>
          <a:prstGeom prst="rect">
            <a:avLst/>
          </a:prstGeom>
          <a:noFill/>
          <a:ln>
            <a:noFill/>
          </a:ln>
        </p:spPr>
      </p:pic>
      <p:sp>
        <p:nvSpPr>
          <p:cNvPr id="406" name="Google Shape;406;p34"/>
          <p:cNvSpPr/>
          <p:nvPr/>
        </p:nvSpPr>
        <p:spPr>
          <a:xfrm>
            <a:off x="2036448" y="420911"/>
            <a:ext cx="8034655" cy="2306955"/>
          </a:xfrm>
          <a:prstGeom prst="rect">
            <a:avLst/>
          </a:prstGeom>
          <a:noFill/>
          <a:ln>
            <a:noFill/>
          </a:ln>
        </p:spPr>
        <p:txBody>
          <a:bodyPr spcFirstLastPara="1" wrap="square" lIns="91425" tIns="45700" rIns="91425" bIns="45700" anchor="t" anchorCtr="0">
            <a:spAutoFit/>
          </a:bodyPr>
          <a:lstStyle/>
          <a:p>
            <a:pPr marL="0" marR="0" lvl="0" indent="0" algn="ctr" rtl="0">
              <a:lnSpc>
                <a:spcPct val="150000"/>
              </a:lnSpc>
              <a:spcBef>
                <a:spcPts val="0"/>
              </a:spcBef>
              <a:spcAft>
                <a:spcPts val="0"/>
              </a:spcAft>
              <a:buNone/>
            </a:pPr>
            <a:r>
              <a:rPr lang="en-US" sz="4800" b="1">
                <a:solidFill>
                  <a:srgbClr val="FF0000"/>
                </a:solidFill>
                <a:latin typeface="Times"/>
                <a:ea typeface="Times"/>
                <a:cs typeface="Times"/>
                <a:sym typeface="Times"/>
              </a:rPr>
              <a:t>Hoạt động:</a:t>
            </a:r>
            <a:endParaRPr sz="4800" b="1">
              <a:solidFill>
                <a:srgbClr val="FF0000"/>
              </a:solidFill>
              <a:latin typeface="Times"/>
              <a:ea typeface="Times"/>
              <a:cs typeface="Times"/>
              <a:sym typeface="Times"/>
            </a:endParaRPr>
          </a:p>
          <a:p>
            <a:pPr marL="0" marR="0" lvl="0" indent="0" algn="ctr" rtl="0">
              <a:lnSpc>
                <a:spcPct val="150000"/>
              </a:lnSpc>
              <a:spcBef>
                <a:spcPts val="0"/>
              </a:spcBef>
              <a:spcAft>
                <a:spcPts val="0"/>
              </a:spcAft>
              <a:buNone/>
            </a:pPr>
            <a:r>
              <a:rPr lang="en-US" sz="4000" b="1">
                <a:solidFill>
                  <a:srgbClr val="FF0000"/>
                </a:solidFill>
                <a:latin typeface="Times"/>
                <a:ea typeface="Times"/>
                <a:cs typeface="Times"/>
                <a:sym typeface="Times"/>
              </a:rPr>
              <a:t> </a:t>
            </a:r>
            <a:r>
              <a:rPr lang="en-US" sz="4800" b="1">
                <a:solidFill>
                  <a:srgbClr val="FF0000"/>
                </a:solidFill>
                <a:latin typeface="Times New Roman"/>
                <a:ea typeface="Times New Roman"/>
                <a:cs typeface="Times New Roman"/>
                <a:sym typeface="Times New Roman"/>
              </a:rPr>
              <a:t>“Kể chuyện bằng hành động”</a:t>
            </a:r>
            <a:endParaRPr sz="4800">
              <a:solidFill>
                <a:schemeClr val="dk1"/>
              </a:solidFill>
              <a:latin typeface="Times New Roman"/>
              <a:ea typeface="Times New Roman"/>
              <a:cs typeface="Times New Roman"/>
              <a:sym typeface="Times New Roman"/>
            </a:endParaRPr>
          </a:p>
        </p:txBody>
      </p:sp>
      <p:pic>
        <p:nvPicPr>
          <p:cNvPr id="407" name="Google Shape;407;p34"/>
          <p:cNvPicPr preferRelativeResize="0"/>
          <p:nvPr/>
        </p:nvPicPr>
        <p:blipFill rotWithShape="1">
          <a:blip r:embed="rId4">
            <a:alphaModFix/>
          </a:blip>
          <a:srcRect/>
          <a:stretch/>
        </p:blipFill>
        <p:spPr>
          <a:xfrm>
            <a:off x="102111" y="195172"/>
            <a:ext cx="1402843" cy="780455"/>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12"/>
        <p:cNvGrpSpPr/>
        <p:nvPr/>
      </p:nvGrpSpPr>
      <p:grpSpPr>
        <a:xfrm>
          <a:off x="0" y="0"/>
          <a:ext cx="0" cy="0"/>
          <a:chOff x="0" y="0"/>
          <a:chExt cx="0" cy="0"/>
        </a:xfrm>
      </p:grpSpPr>
      <p:pic>
        <p:nvPicPr>
          <p:cNvPr id="413" name="Google Shape;413;p35"/>
          <p:cNvPicPr preferRelativeResize="0"/>
          <p:nvPr/>
        </p:nvPicPr>
        <p:blipFill rotWithShape="1">
          <a:blip r:embed="rId3">
            <a:alphaModFix/>
          </a:blip>
          <a:srcRect/>
          <a:stretch/>
        </p:blipFill>
        <p:spPr>
          <a:xfrm>
            <a:off x="0" y="4423611"/>
            <a:ext cx="12192000" cy="3625516"/>
          </a:xfrm>
          <a:prstGeom prst="rect">
            <a:avLst/>
          </a:prstGeom>
          <a:noFill/>
          <a:ln>
            <a:noFill/>
          </a:ln>
        </p:spPr>
      </p:pic>
      <p:pic>
        <p:nvPicPr>
          <p:cNvPr id="414" name="Google Shape;414;p35" descr="Description: logo smile-en"/>
          <p:cNvPicPr preferRelativeResize="0"/>
          <p:nvPr/>
        </p:nvPicPr>
        <p:blipFill rotWithShape="1">
          <a:blip r:embed="rId4">
            <a:alphaModFix/>
          </a:blip>
          <a:srcRect/>
          <a:stretch/>
        </p:blipFill>
        <p:spPr>
          <a:xfrm>
            <a:off x="0" y="-1143001"/>
            <a:ext cx="1126836" cy="720436"/>
          </a:xfrm>
          <a:prstGeom prst="rect">
            <a:avLst/>
          </a:prstGeom>
          <a:noFill/>
          <a:ln>
            <a:noFill/>
          </a:ln>
        </p:spPr>
      </p:pic>
      <p:graphicFrame>
        <p:nvGraphicFramePr>
          <p:cNvPr id="415" name="Google Shape;415;p35"/>
          <p:cNvGraphicFramePr/>
          <p:nvPr/>
        </p:nvGraphicFramePr>
        <p:xfrm>
          <a:off x="1318260" y="1205865"/>
          <a:ext cx="7783200" cy="4627817"/>
        </p:xfrm>
        <a:graphic>
          <a:graphicData uri="http://schemas.openxmlformats.org/drawingml/2006/table">
            <a:tbl>
              <a:tblPr>
                <a:noFill/>
                <a:tableStyleId>{795CDCD3-0785-4E86-A5F1-08411E9E2F2C}</a:tableStyleId>
              </a:tblPr>
              <a:tblGrid>
                <a:gridCol w="7783200">
                  <a:extLst>
                    <a:ext uri="{9D8B030D-6E8A-4147-A177-3AD203B41FA5}">
                      <a16:colId xmlns:a16="http://schemas.microsoft.com/office/drawing/2014/main" val="20000"/>
                    </a:ext>
                  </a:extLst>
                </a:gridCol>
              </a:tblGrid>
              <a:tr h="4333250">
                <a:tc>
                  <a:txBody>
                    <a:bodyPr/>
                    <a:lstStyle/>
                    <a:p>
                      <a:pPr marL="0" marR="0" lvl="0" indent="0" algn="l" rtl="0">
                        <a:lnSpc>
                          <a:spcPct val="115000"/>
                        </a:lnSpc>
                        <a:spcBef>
                          <a:spcPts val="0"/>
                        </a:spcBef>
                        <a:spcAft>
                          <a:spcPts val="0"/>
                        </a:spcAft>
                        <a:buNone/>
                      </a:pPr>
                      <a:r>
                        <a:rPr lang="en-US" sz="3334" u="none" strike="noStrike" cap="none">
                          <a:solidFill>
                            <a:srgbClr val="FF0000"/>
                          </a:solidFill>
                          <a:latin typeface="Times New Roman"/>
                          <a:ea typeface="Times New Roman"/>
                          <a:cs typeface="Times New Roman"/>
                          <a:sym typeface="Times New Roman"/>
                        </a:rPr>
                        <a:t>Nhiệm vụ:</a:t>
                      </a:r>
                      <a:r>
                        <a:rPr lang="en-US" sz="3334" u="none" strike="noStrike" cap="none">
                          <a:latin typeface="Times New Roman"/>
                          <a:ea typeface="Times New Roman"/>
                          <a:cs typeface="Times New Roman"/>
                          <a:sym typeface="Times New Roman"/>
                        </a:rPr>
                        <a:t> </a:t>
                      </a:r>
                      <a:endParaRPr sz="3334" u="none" strike="noStrike" cap="none">
                        <a:latin typeface="Times New Roman"/>
                        <a:ea typeface="Times New Roman"/>
                        <a:cs typeface="Times New Roman"/>
                        <a:sym typeface="Times New Roman"/>
                      </a:endParaRPr>
                    </a:p>
                    <a:p>
                      <a:pPr marL="0" marR="0" lvl="0" indent="0" algn="l" rtl="0">
                        <a:lnSpc>
                          <a:spcPct val="115000"/>
                        </a:lnSpc>
                        <a:spcBef>
                          <a:spcPts val="0"/>
                        </a:spcBef>
                        <a:spcAft>
                          <a:spcPts val="0"/>
                        </a:spcAft>
                        <a:buNone/>
                      </a:pPr>
                      <a:r>
                        <a:rPr lang="en-US" sz="3334">
                          <a:latin typeface="Times New Roman"/>
                          <a:ea typeface="Times New Roman"/>
                          <a:cs typeface="Times New Roman"/>
                          <a:sym typeface="Times New Roman"/>
                        </a:rPr>
                        <a:t>Đ</a:t>
                      </a:r>
                      <a:r>
                        <a:rPr lang="en-US" sz="3334" u="none" strike="noStrike" cap="none">
                          <a:latin typeface="Times New Roman"/>
                          <a:ea typeface="Times New Roman"/>
                          <a:cs typeface="Times New Roman"/>
                          <a:sym typeface="Times New Roman"/>
                        </a:rPr>
                        <a:t>ại diện các đội lên bốc thăm (Tên câu chuyện: VD: Cô bé quàng khăn đỏ; Tấm cám; Cậu bé Tích Chu; ….) Sau đó sẽ dùng ngôn ngữ cơ thể diễn đạt (có thể kết hợp với đạo cụ) cho HS bên dưới đoán xem tên của câu chuyện đó là gì. Nếu đoán đúng sẽ ghi được 100 điểm. </a:t>
                      </a:r>
                      <a:endParaRPr sz="3334" u="none" strike="noStrike" cap="none">
                        <a:latin typeface="Times New Roman"/>
                        <a:ea typeface="Times New Roman"/>
                        <a:cs typeface="Times New Roman"/>
                        <a:sym typeface="Times New Roman"/>
                      </a:endParaRPr>
                    </a:p>
                  </a:txBody>
                  <a:tcPr marL="152400" marR="152400" marT="0" marB="0"/>
                </a:tc>
                <a:extLst>
                  <a:ext uri="{0D108BD9-81ED-4DB2-BD59-A6C34878D82A}">
                    <a16:rowId xmlns:a16="http://schemas.microsoft.com/office/drawing/2014/main" val="10000"/>
                  </a:ext>
                </a:extLst>
              </a:tr>
            </a:tbl>
          </a:graphicData>
        </a:graphic>
      </p:graphicFrame>
      <p:pic>
        <p:nvPicPr>
          <p:cNvPr id="416" name="Google Shape;416;p35"/>
          <p:cNvPicPr preferRelativeResize="0"/>
          <p:nvPr/>
        </p:nvPicPr>
        <p:blipFill rotWithShape="1">
          <a:blip r:embed="rId5">
            <a:alphaModFix/>
          </a:blip>
          <a:srcRect/>
          <a:stretch/>
        </p:blipFill>
        <p:spPr>
          <a:xfrm>
            <a:off x="102111" y="195172"/>
            <a:ext cx="1402843" cy="780455"/>
          </a:xfrm>
          <a:prstGeom prst="rect">
            <a:avLst/>
          </a:prstGeom>
          <a:noFill/>
          <a:ln>
            <a:noFill/>
          </a:ln>
        </p:spPr>
      </p:pic>
    </p:spTree>
  </p:cSld>
  <p:clrMapOvr>
    <a:masterClrMapping/>
  </p:clrMapOvr>
  <p:transition spd="slow">
    <p:randomBar dir="vert"/>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20"/>
        <p:cNvGrpSpPr/>
        <p:nvPr/>
      </p:nvGrpSpPr>
      <p:grpSpPr>
        <a:xfrm>
          <a:off x="0" y="0"/>
          <a:ext cx="0" cy="0"/>
          <a:chOff x="0" y="0"/>
          <a:chExt cx="0" cy="0"/>
        </a:xfrm>
      </p:grpSpPr>
      <p:pic>
        <p:nvPicPr>
          <p:cNvPr id="421" name="Google Shape;421;p36" descr="Description: logo smile-en"/>
          <p:cNvPicPr preferRelativeResize="0"/>
          <p:nvPr/>
        </p:nvPicPr>
        <p:blipFill rotWithShape="1">
          <a:blip r:embed="rId3">
            <a:alphaModFix/>
          </a:blip>
          <a:srcRect/>
          <a:stretch/>
        </p:blipFill>
        <p:spPr>
          <a:xfrm>
            <a:off x="0" y="-1143000"/>
            <a:ext cx="1301579" cy="675504"/>
          </a:xfrm>
          <a:prstGeom prst="rect">
            <a:avLst/>
          </a:prstGeom>
          <a:noFill/>
          <a:ln>
            <a:noFill/>
          </a:ln>
        </p:spPr>
      </p:pic>
      <p:pic>
        <p:nvPicPr>
          <p:cNvPr id="422" name="Google Shape;422;p36"/>
          <p:cNvPicPr preferRelativeResize="0"/>
          <p:nvPr/>
        </p:nvPicPr>
        <p:blipFill rotWithShape="1">
          <a:blip r:embed="rId4">
            <a:alphaModFix/>
          </a:blip>
          <a:srcRect/>
          <a:stretch/>
        </p:blipFill>
        <p:spPr>
          <a:xfrm>
            <a:off x="0" y="-1143000"/>
            <a:ext cx="12192000" cy="9144000"/>
          </a:xfrm>
          <a:prstGeom prst="rect">
            <a:avLst/>
          </a:prstGeom>
          <a:noFill/>
          <a:ln>
            <a:noFill/>
          </a:ln>
        </p:spPr>
      </p:pic>
      <p:pic>
        <p:nvPicPr>
          <p:cNvPr id="423" name="Google Shape;423;p36" descr="Description: logo smile-en"/>
          <p:cNvPicPr preferRelativeResize="0"/>
          <p:nvPr/>
        </p:nvPicPr>
        <p:blipFill rotWithShape="1">
          <a:blip r:embed="rId3">
            <a:alphaModFix/>
          </a:blip>
          <a:srcRect/>
          <a:stretch/>
        </p:blipFill>
        <p:spPr>
          <a:xfrm>
            <a:off x="0" y="-1040152"/>
            <a:ext cx="1301579" cy="765369"/>
          </a:xfrm>
          <a:prstGeom prst="rect">
            <a:avLst/>
          </a:prstGeom>
          <a:noFill/>
          <a:ln>
            <a:noFill/>
          </a:ln>
        </p:spPr>
      </p:pic>
      <p:sp>
        <p:nvSpPr>
          <p:cNvPr id="424" name="Google Shape;424;p36"/>
          <p:cNvSpPr txBox="1"/>
          <p:nvPr/>
        </p:nvSpPr>
        <p:spPr>
          <a:xfrm>
            <a:off x="1674495" y="1283970"/>
            <a:ext cx="8287385" cy="403098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i="1">
                <a:solidFill>
                  <a:srgbClr val="000000"/>
                </a:solidFill>
                <a:latin typeface="Times New Roman"/>
                <a:ea typeface="Times New Roman"/>
                <a:cs typeface="Times New Roman"/>
                <a:sym typeface="Times New Roman"/>
              </a:rPr>
              <a:t>Mỗi người đều có những câu chuyện riêng, và mỗi câu chuyện đều có thể trở thành nguồn cảm hứng bất tận. Khi biết cách kể chuyện một cách sáng tạo, bạn không chỉ truyền đạt thông tin — bạn khơi dậy cảm xúc, kết nối tâm hồn và thắp lên trí tưởng tượng. Hãy dám kể, dám sáng tạo và để câu chuyện của bạn chạm đến trái tim người nghe.</a:t>
            </a:r>
            <a:endParaRPr sz="3200" i="1">
              <a:solidFill>
                <a:srgbClr val="000000"/>
              </a:solidFill>
              <a:latin typeface="Times New Roman"/>
              <a:ea typeface="Times New Roman"/>
              <a:cs typeface="Times New Roman"/>
              <a:sym typeface="Times New Roman"/>
            </a:endParaRPr>
          </a:p>
        </p:txBody>
      </p:sp>
      <p:pic>
        <p:nvPicPr>
          <p:cNvPr id="425" name="Google Shape;425;p36"/>
          <p:cNvPicPr preferRelativeResize="0"/>
          <p:nvPr/>
        </p:nvPicPr>
        <p:blipFill rotWithShape="1">
          <a:blip r:embed="rId5">
            <a:alphaModFix/>
          </a:blip>
          <a:srcRect/>
          <a:stretch/>
        </p:blipFill>
        <p:spPr>
          <a:xfrm>
            <a:off x="102111" y="195172"/>
            <a:ext cx="1402843" cy="780455"/>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429"/>
        <p:cNvGrpSpPr/>
        <p:nvPr/>
      </p:nvGrpSpPr>
      <p:grpSpPr>
        <a:xfrm>
          <a:off x="0" y="0"/>
          <a:ext cx="0" cy="0"/>
          <a:chOff x="0" y="0"/>
          <a:chExt cx="0" cy="0"/>
        </a:xfrm>
      </p:grpSpPr>
      <p:sp>
        <p:nvSpPr>
          <p:cNvPr id="430" name="Google Shape;430;p37"/>
          <p:cNvSpPr txBox="1"/>
          <p:nvPr/>
        </p:nvSpPr>
        <p:spPr>
          <a:xfrm>
            <a:off x="1308100" y="821690"/>
            <a:ext cx="10399395" cy="171831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3600" b="1">
                <a:solidFill>
                  <a:srgbClr val="C00000"/>
                </a:solidFill>
                <a:latin typeface="Times New Roman"/>
                <a:ea typeface="Times New Roman"/>
                <a:cs typeface="Times New Roman"/>
                <a:sym typeface="Times New Roman"/>
              </a:rPr>
              <a:t>CHỦ ĐỀ 1: KỸ NĂNG SÁNG TẠO </a:t>
            </a:r>
            <a:endParaRPr sz="3600" b="1">
              <a:solidFill>
                <a:srgbClr val="C00000"/>
              </a:solidFill>
              <a:latin typeface="Times New Roman"/>
              <a:ea typeface="Times New Roman"/>
              <a:cs typeface="Times New Roman"/>
              <a:sym typeface="Times New Roman"/>
            </a:endParaRPr>
          </a:p>
          <a:p>
            <a:pPr marL="0" marR="0" lvl="0" indent="0" algn="ctr" rtl="0">
              <a:spcBef>
                <a:spcPts val="0"/>
              </a:spcBef>
              <a:spcAft>
                <a:spcPts val="0"/>
              </a:spcAft>
              <a:buNone/>
            </a:pPr>
            <a:r>
              <a:rPr lang="en-US" sz="3600" b="1">
                <a:solidFill>
                  <a:srgbClr val="C00000"/>
                </a:solidFill>
                <a:latin typeface="Times New Roman"/>
                <a:ea typeface="Times New Roman"/>
                <a:cs typeface="Times New Roman"/>
                <a:sym typeface="Times New Roman"/>
              </a:rPr>
              <a:t>VÀ TƯƠNG LAI</a:t>
            </a:r>
            <a:endParaRPr sz="3600" b="1">
              <a:solidFill>
                <a:srgbClr val="C00000"/>
              </a:solidFill>
              <a:latin typeface="Times New Roman"/>
              <a:ea typeface="Times New Roman"/>
              <a:cs typeface="Times New Roman"/>
              <a:sym typeface="Times New Roman"/>
            </a:endParaRPr>
          </a:p>
          <a:p>
            <a:pPr marL="0" marR="0" lvl="0" indent="0" algn="ctr" rtl="0">
              <a:spcBef>
                <a:spcPts val="0"/>
              </a:spcBef>
              <a:spcAft>
                <a:spcPts val="0"/>
              </a:spcAft>
              <a:buNone/>
            </a:pPr>
            <a:r>
              <a:rPr lang="en-US" sz="3600" b="1">
                <a:solidFill>
                  <a:srgbClr val="C00000"/>
                </a:solidFill>
                <a:latin typeface="Times New Roman"/>
                <a:ea typeface="Times New Roman"/>
                <a:cs typeface="Times New Roman"/>
                <a:sym typeface="Times New Roman"/>
              </a:rPr>
              <a:t>BÀI 1: KỸ NĂNG VIẾT SÁNG TẠO (tiết 3)</a:t>
            </a:r>
            <a:endParaRPr sz="3600" b="1">
              <a:solidFill>
                <a:srgbClr val="C00000"/>
              </a:solidFill>
              <a:latin typeface="Times New Roman"/>
              <a:ea typeface="Times New Roman"/>
              <a:cs typeface="Times New Roman"/>
              <a:sym typeface="Times New Roman"/>
            </a:endParaRPr>
          </a:p>
        </p:txBody>
      </p:sp>
      <p:pic>
        <p:nvPicPr>
          <p:cNvPr id="431" name="Google Shape;431;p37"/>
          <p:cNvPicPr preferRelativeResize="0"/>
          <p:nvPr/>
        </p:nvPicPr>
        <p:blipFill rotWithShape="1">
          <a:blip r:embed="rId3">
            <a:alphaModFix/>
          </a:blip>
          <a:srcRect/>
          <a:stretch/>
        </p:blipFill>
        <p:spPr>
          <a:xfrm>
            <a:off x="102111" y="195172"/>
            <a:ext cx="1402843" cy="780455"/>
          </a:xfrm>
          <a:prstGeom prst="rect">
            <a:avLst/>
          </a:prstGeom>
          <a:noFill/>
          <a:ln>
            <a:noFill/>
          </a:ln>
        </p:spPr>
      </p:pic>
      <p:pic>
        <p:nvPicPr>
          <p:cNvPr id="432" name="Google Shape;432;p37"/>
          <p:cNvPicPr preferRelativeResize="0"/>
          <p:nvPr/>
        </p:nvPicPr>
        <p:blipFill rotWithShape="1">
          <a:blip r:embed="rId4">
            <a:alphaModFix/>
          </a:blip>
          <a:srcRect/>
          <a:stretch/>
        </p:blipFill>
        <p:spPr>
          <a:xfrm>
            <a:off x="3032125" y="2760980"/>
            <a:ext cx="6136005" cy="3858260"/>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437"/>
        <p:cNvGrpSpPr/>
        <p:nvPr/>
      </p:nvGrpSpPr>
      <p:grpSpPr>
        <a:xfrm>
          <a:off x="0" y="0"/>
          <a:ext cx="0" cy="0"/>
          <a:chOff x="0" y="0"/>
          <a:chExt cx="0" cy="0"/>
        </a:xfrm>
      </p:grpSpPr>
      <p:pic>
        <p:nvPicPr>
          <p:cNvPr id="438" name="Google Shape;438;p38"/>
          <p:cNvPicPr preferRelativeResize="0"/>
          <p:nvPr/>
        </p:nvPicPr>
        <p:blipFill rotWithShape="1">
          <a:blip r:embed="rId3">
            <a:alphaModFix/>
          </a:blip>
          <a:srcRect/>
          <a:stretch/>
        </p:blipFill>
        <p:spPr>
          <a:xfrm>
            <a:off x="139065" y="3166311"/>
            <a:ext cx="12192000" cy="3625516"/>
          </a:xfrm>
          <a:prstGeom prst="rect">
            <a:avLst/>
          </a:prstGeom>
          <a:noFill/>
          <a:ln>
            <a:noFill/>
          </a:ln>
        </p:spPr>
      </p:pic>
      <p:pic>
        <p:nvPicPr>
          <p:cNvPr id="439" name="Google Shape;439;p38" descr="Description: logo smile-en"/>
          <p:cNvPicPr preferRelativeResize="0"/>
          <p:nvPr/>
        </p:nvPicPr>
        <p:blipFill rotWithShape="1">
          <a:blip r:embed="rId4">
            <a:alphaModFix/>
          </a:blip>
          <a:srcRect/>
          <a:stretch/>
        </p:blipFill>
        <p:spPr>
          <a:xfrm>
            <a:off x="0" y="-1040152"/>
            <a:ext cx="1301579" cy="765369"/>
          </a:xfrm>
          <a:prstGeom prst="rect">
            <a:avLst/>
          </a:prstGeom>
          <a:noFill/>
          <a:ln>
            <a:noFill/>
          </a:ln>
        </p:spPr>
      </p:pic>
      <p:sp>
        <p:nvSpPr>
          <p:cNvPr id="440" name="Google Shape;440;p38"/>
          <p:cNvSpPr txBox="1"/>
          <p:nvPr/>
        </p:nvSpPr>
        <p:spPr>
          <a:xfrm>
            <a:off x="2202732" y="1613318"/>
            <a:ext cx="7476279" cy="993775"/>
          </a:xfrm>
          <a:prstGeom prst="rect">
            <a:avLst/>
          </a:prstGeom>
          <a:noFill/>
          <a:ln>
            <a:noFill/>
          </a:ln>
        </p:spPr>
        <p:txBody>
          <a:bodyPr spcFirstLastPara="1" wrap="square" lIns="91425" tIns="45700" rIns="91425" bIns="45700" anchor="t" anchorCtr="0">
            <a:spAutoFit/>
          </a:bodyPr>
          <a:lstStyle/>
          <a:p>
            <a:pPr marL="457200" marR="0" lvl="1" indent="0" algn="l" rtl="0">
              <a:spcBef>
                <a:spcPts val="0"/>
              </a:spcBef>
              <a:spcAft>
                <a:spcPts val="0"/>
              </a:spcAft>
              <a:buNone/>
            </a:pPr>
            <a:r>
              <a:rPr lang="en-US" sz="5865" b="1" i="0" u="none" strike="noStrike" cap="none">
                <a:solidFill>
                  <a:srgbClr val="FF0000"/>
                </a:solidFill>
                <a:latin typeface="Times New Roman"/>
                <a:ea typeface="Times New Roman"/>
                <a:cs typeface="Times New Roman"/>
                <a:sym typeface="Times New Roman"/>
              </a:rPr>
              <a:t>II.LUYỆN TẬP</a:t>
            </a:r>
            <a:endParaRPr sz="5865" b="1" i="0" u="none" strike="noStrike" cap="none">
              <a:solidFill>
                <a:srgbClr val="FF0000"/>
              </a:solidFill>
              <a:latin typeface="Times New Roman"/>
              <a:ea typeface="Times New Roman"/>
              <a:cs typeface="Times New Roman"/>
              <a:sym typeface="Times New Roman"/>
            </a:endParaRPr>
          </a:p>
        </p:txBody>
      </p:sp>
      <p:pic>
        <p:nvPicPr>
          <p:cNvPr id="441" name="Google Shape;441;p38"/>
          <p:cNvPicPr preferRelativeResize="0"/>
          <p:nvPr/>
        </p:nvPicPr>
        <p:blipFill rotWithShape="1">
          <a:blip r:embed="rId5">
            <a:alphaModFix/>
          </a:blip>
          <a:srcRect/>
          <a:stretch/>
        </p:blipFill>
        <p:spPr>
          <a:xfrm>
            <a:off x="102111" y="195172"/>
            <a:ext cx="1402843" cy="780455"/>
          </a:xfrm>
          <a:prstGeom prst="rect">
            <a:avLst/>
          </a:prstGeom>
          <a:noFill/>
          <a:ln>
            <a:noFill/>
          </a:ln>
        </p:spPr>
      </p:pic>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40"/>
                                        </p:tgtEl>
                                        <p:attrNameLst>
                                          <p:attrName>style.visibility</p:attrName>
                                        </p:attrNameLst>
                                      </p:cBhvr>
                                      <p:to>
                                        <p:strVal val="visible"/>
                                      </p:to>
                                    </p:set>
                                    <p:animEffect transition="in" filter="fade">
                                      <p:cBhvr>
                                        <p:cTn id="7" dur="500"/>
                                        <p:tgtEl>
                                          <p:spTgt spid="4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445"/>
        <p:cNvGrpSpPr/>
        <p:nvPr/>
      </p:nvGrpSpPr>
      <p:grpSpPr>
        <a:xfrm>
          <a:off x="0" y="0"/>
          <a:ext cx="0" cy="0"/>
          <a:chOff x="0" y="0"/>
          <a:chExt cx="0" cy="0"/>
        </a:xfrm>
      </p:grpSpPr>
      <p:sp>
        <p:nvSpPr>
          <p:cNvPr id="446" name="Google Shape;446;p39"/>
          <p:cNvSpPr txBox="1"/>
          <p:nvPr/>
        </p:nvSpPr>
        <p:spPr>
          <a:xfrm>
            <a:off x="5711868" y="3187876"/>
            <a:ext cx="914400" cy="30543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447" name="Google Shape;447;p39"/>
          <p:cNvSpPr txBox="1"/>
          <p:nvPr/>
        </p:nvSpPr>
        <p:spPr>
          <a:xfrm>
            <a:off x="9469677" y="5045545"/>
            <a:ext cx="184731" cy="30543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448" name="Google Shape;448;p39"/>
          <p:cNvSpPr txBox="1"/>
          <p:nvPr/>
        </p:nvSpPr>
        <p:spPr>
          <a:xfrm>
            <a:off x="5693079" y="3187876"/>
            <a:ext cx="914400" cy="30543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449" name="Google Shape;449;p39"/>
          <p:cNvSpPr txBox="1"/>
          <p:nvPr/>
        </p:nvSpPr>
        <p:spPr>
          <a:xfrm>
            <a:off x="10308921" y="4734839"/>
            <a:ext cx="184731" cy="30543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pic>
        <p:nvPicPr>
          <p:cNvPr id="450" name="Google Shape;450;p39"/>
          <p:cNvPicPr preferRelativeResize="0"/>
          <p:nvPr/>
        </p:nvPicPr>
        <p:blipFill rotWithShape="1">
          <a:blip r:embed="rId3">
            <a:alphaModFix/>
          </a:blip>
          <a:srcRect/>
          <a:stretch/>
        </p:blipFill>
        <p:spPr>
          <a:xfrm>
            <a:off x="-49300" y="-1137675"/>
            <a:ext cx="12241300" cy="9138673"/>
          </a:xfrm>
          <a:prstGeom prst="rect">
            <a:avLst/>
          </a:prstGeom>
          <a:noFill/>
          <a:ln>
            <a:noFill/>
          </a:ln>
        </p:spPr>
      </p:pic>
      <p:pic>
        <p:nvPicPr>
          <p:cNvPr id="451" name="Google Shape;451;p39" descr="Description: logo smile-en"/>
          <p:cNvPicPr preferRelativeResize="0"/>
          <p:nvPr/>
        </p:nvPicPr>
        <p:blipFill rotWithShape="1">
          <a:blip r:embed="rId4">
            <a:alphaModFix/>
          </a:blip>
          <a:srcRect/>
          <a:stretch/>
        </p:blipFill>
        <p:spPr>
          <a:xfrm>
            <a:off x="0" y="-1143000"/>
            <a:ext cx="1301579" cy="804691"/>
          </a:xfrm>
          <a:prstGeom prst="rect">
            <a:avLst/>
          </a:prstGeom>
          <a:noFill/>
          <a:ln>
            <a:noFill/>
          </a:ln>
        </p:spPr>
      </p:pic>
      <p:sp>
        <p:nvSpPr>
          <p:cNvPr id="452" name="Google Shape;452;p39"/>
          <p:cNvSpPr/>
          <p:nvPr/>
        </p:nvSpPr>
        <p:spPr>
          <a:xfrm>
            <a:off x="863623" y="1249052"/>
            <a:ext cx="10415452" cy="2355850"/>
          </a:xfrm>
          <a:prstGeom prst="rect">
            <a:avLst/>
          </a:prstGeom>
          <a:noFill/>
          <a:ln>
            <a:noFill/>
          </a:ln>
        </p:spPr>
        <p:txBody>
          <a:bodyPr spcFirstLastPara="1" wrap="square" lIns="91425" tIns="45700" rIns="91425" bIns="45700" anchor="t" anchorCtr="0">
            <a:spAutoFit/>
          </a:bodyPr>
          <a:lstStyle/>
          <a:p>
            <a:pPr marL="0" marR="0" lvl="0" indent="0" algn="ctr" rtl="0">
              <a:lnSpc>
                <a:spcPct val="115000"/>
              </a:lnSpc>
              <a:spcBef>
                <a:spcPts val="0"/>
              </a:spcBef>
              <a:spcAft>
                <a:spcPts val="0"/>
              </a:spcAft>
              <a:buNone/>
            </a:pPr>
            <a:r>
              <a:rPr lang="en-US" sz="6400" b="1">
                <a:solidFill>
                  <a:srgbClr val="FF0000"/>
                </a:solidFill>
                <a:latin typeface="Times New Roman"/>
                <a:ea typeface="Times New Roman"/>
                <a:cs typeface="Times New Roman"/>
                <a:sym typeface="Times New Roman"/>
              </a:rPr>
              <a:t>Hoạt động</a:t>
            </a:r>
            <a:endParaRPr sz="6400" b="1">
              <a:solidFill>
                <a:srgbClr val="FF0000"/>
              </a:solidFill>
              <a:latin typeface="Times New Roman"/>
              <a:ea typeface="Times New Roman"/>
              <a:cs typeface="Times New Roman"/>
              <a:sym typeface="Times New Roman"/>
            </a:endParaRPr>
          </a:p>
          <a:p>
            <a:pPr marL="0" marR="0" lvl="0" indent="0" algn="ctr" rtl="0">
              <a:lnSpc>
                <a:spcPct val="115000"/>
              </a:lnSpc>
              <a:spcBef>
                <a:spcPts val="0"/>
              </a:spcBef>
              <a:spcAft>
                <a:spcPts val="0"/>
              </a:spcAft>
              <a:buNone/>
            </a:pPr>
            <a:r>
              <a:rPr lang="en-US" sz="6400" b="1">
                <a:solidFill>
                  <a:srgbClr val="FF0000"/>
                </a:solidFill>
                <a:latin typeface="Times New Roman"/>
                <a:ea typeface="Times New Roman"/>
                <a:cs typeface="Times New Roman"/>
                <a:sym typeface="Times New Roman"/>
              </a:rPr>
              <a:t> “Tôi là nhà văn”</a:t>
            </a:r>
            <a:endParaRPr sz="6400" b="1">
              <a:solidFill>
                <a:srgbClr val="FF0000"/>
              </a:solidFill>
              <a:latin typeface="Times New Roman"/>
              <a:ea typeface="Times New Roman"/>
              <a:cs typeface="Times New Roman"/>
              <a:sym typeface="Times New Roman"/>
            </a:endParaRPr>
          </a:p>
        </p:txBody>
      </p:sp>
      <p:pic>
        <p:nvPicPr>
          <p:cNvPr id="453" name="Google Shape;453;p39"/>
          <p:cNvPicPr preferRelativeResize="0"/>
          <p:nvPr/>
        </p:nvPicPr>
        <p:blipFill rotWithShape="1">
          <a:blip r:embed="rId5">
            <a:alphaModFix/>
          </a:blip>
          <a:srcRect/>
          <a:stretch/>
        </p:blipFill>
        <p:spPr>
          <a:xfrm>
            <a:off x="102111" y="195172"/>
            <a:ext cx="1402843" cy="780455"/>
          </a:xfrm>
          <a:prstGeom prst="rect">
            <a:avLst/>
          </a:prstGeom>
          <a:noFill/>
          <a:ln>
            <a:noFill/>
          </a:ln>
        </p:spPr>
      </p:pic>
    </p:spTree>
  </p:cSld>
  <p:clrMapOvr>
    <a:masterClrMapping/>
  </p:clrMapOvr>
  <p:transition spd="slow">
    <p:randomBar dir="ver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pic>
        <p:nvPicPr>
          <p:cNvPr id="118" name="Google Shape;118;p4"/>
          <p:cNvPicPr preferRelativeResize="0"/>
          <p:nvPr/>
        </p:nvPicPr>
        <p:blipFill rotWithShape="1">
          <a:blip r:embed="rId3">
            <a:alphaModFix/>
          </a:blip>
          <a:srcRect/>
          <a:stretch/>
        </p:blipFill>
        <p:spPr>
          <a:xfrm>
            <a:off x="0" y="-234315"/>
            <a:ext cx="12133580" cy="7016115"/>
          </a:xfrm>
          <a:prstGeom prst="rect">
            <a:avLst/>
          </a:prstGeom>
          <a:noFill/>
          <a:ln>
            <a:noFill/>
          </a:ln>
        </p:spPr>
      </p:pic>
      <p:pic>
        <p:nvPicPr>
          <p:cNvPr id="119" name="Google Shape;119;p4"/>
          <p:cNvPicPr preferRelativeResize="0"/>
          <p:nvPr/>
        </p:nvPicPr>
        <p:blipFill rotWithShape="1">
          <a:blip r:embed="rId4">
            <a:alphaModFix/>
          </a:blip>
          <a:srcRect/>
          <a:stretch/>
        </p:blipFill>
        <p:spPr>
          <a:xfrm>
            <a:off x="5" y="-173796"/>
            <a:ext cx="1617612" cy="910415"/>
          </a:xfrm>
          <a:prstGeom prst="rect">
            <a:avLst/>
          </a:prstGeom>
          <a:noFill/>
          <a:ln>
            <a:noFill/>
          </a:ln>
        </p:spPr>
      </p:pic>
      <p:sp>
        <p:nvSpPr>
          <p:cNvPr id="120" name="Google Shape;120;p4"/>
          <p:cNvSpPr txBox="1"/>
          <p:nvPr/>
        </p:nvSpPr>
        <p:spPr>
          <a:xfrm>
            <a:off x="1184275" y="710565"/>
            <a:ext cx="5163820" cy="5229225"/>
          </a:xfrm>
          <a:prstGeom prst="rect">
            <a:avLst/>
          </a:prstGeom>
          <a:noFill/>
          <a:ln>
            <a:noFill/>
          </a:ln>
        </p:spPr>
        <p:txBody>
          <a:bodyPr spcFirstLastPara="1" wrap="square" lIns="91425" tIns="45700" rIns="91425" bIns="45700" anchor="t" anchorCtr="0">
            <a:noAutofit/>
          </a:bodyPr>
          <a:lstStyle/>
          <a:p>
            <a:pPr marL="457200" marR="0" lvl="0" indent="-457200" algn="l" rtl="0">
              <a:spcBef>
                <a:spcPts val="0"/>
              </a:spcBef>
              <a:spcAft>
                <a:spcPts val="0"/>
              </a:spcAft>
              <a:buClr>
                <a:schemeClr val="dk1"/>
              </a:buClr>
              <a:buSzPts val="3200"/>
              <a:buFont typeface="Noto Sans Symbols"/>
              <a:buChar char="❑"/>
            </a:pPr>
            <a:r>
              <a:rPr lang="en-US" sz="3200">
                <a:solidFill>
                  <a:schemeClr val="dk1"/>
                </a:solidFill>
                <a:latin typeface="Times New Roman"/>
                <a:ea typeface="Times New Roman"/>
                <a:cs typeface="Times New Roman"/>
                <a:sym typeface="Times New Roman"/>
              </a:rPr>
              <a:t>HS chia  thành 2 đội, </a:t>
            </a:r>
            <a:r>
              <a:rPr lang="en-US" sz="3200" b="0" i="0" u="none" strike="noStrike" cap="none">
                <a:solidFill>
                  <a:schemeClr val="dk1"/>
                </a:solidFill>
                <a:latin typeface="Times New Roman"/>
                <a:ea typeface="Times New Roman"/>
                <a:cs typeface="Times New Roman"/>
                <a:sym typeface="Times New Roman"/>
              </a:rPr>
              <a:t> đội 1viết tình huống của vế Nếu, vd: Nếu em có thể bay</a:t>
            </a:r>
            <a:r>
              <a:rPr lang="en-US" sz="3200">
                <a:solidFill>
                  <a:schemeClr val="dk1"/>
                </a:solidFill>
                <a:latin typeface="Times New Roman"/>
                <a:ea typeface="Times New Roman"/>
                <a:cs typeface="Times New Roman"/>
                <a:sym typeface="Times New Roman"/>
              </a:rPr>
              <a:t>; </a:t>
            </a:r>
            <a:r>
              <a:rPr lang="en-US" sz="3200" b="0" i="0" u="none" strike="noStrike" cap="none">
                <a:solidFill>
                  <a:schemeClr val="dk1"/>
                </a:solidFill>
                <a:latin typeface="Times New Roman"/>
                <a:ea typeface="Times New Roman"/>
                <a:cs typeface="Times New Roman"/>
                <a:sym typeface="Times New Roman"/>
              </a:rPr>
              <a:t>đội 2 viết ra tình huống của vế Thì. vd: Thì trái đất sẽ hình vuông...</a:t>
            </a:r>
            <a:endParaRPr sz="3200" b="0" i="0" u="none" strike="noStrike" cap="none">
              <a:solidFill>
                <a:schemeClr val="dk1"/>
              </a:solidFill>
              <a:latin typeface="Times New Roman"/>
              <a:ea typeface="Times New Roman"/>
              <a:cs typeface="Times New Roman"/>
              <a:sym typeface="Times New Roman"/>
            </a:endParaRPr>
          </a:p>
          <a:p>
            <a:pPr marL="457200" marR="0" lvl="0" indent="-457200" algn="l" rtl="0">
              <a:spcBef>
                <a:spcPts val="0"/>
              </a:spcBef>
              <a:spcAft>
                <a:spcPts val="0"/>
              </a:spcAft>
              <a:buClr>
                <a:schemeClr val="dk1"/>
              </a:buClr>
              <a:buSzPts val="3200"/>
              <a:buFont typeface="Noto Sans Symbols"/>
              <a:buChar char="❑"/>
            </a:pPr>
            <a:r>
              <a:rPr lang="en-US" sz="3200" b="0" i="0" u="none" strike="noStrike" cap="none">
                <a:solidFill>
                  <a:schemeClr val="dk1"/>
                </a:solidFill>
                <a:latin typeface="Times New Roman"/>
                <a:ea typeface="Times New Roman"/>
                <a:cs typeface="Times New Roman"/>
                <a:sym typeface="Times New Roman"/>
              </a:rPr>
              <a:t> Nếu cặp đôi nào có câu được cho là ăn ý, bài trùng, hài hước…thì sẽ được thưởng</a:t>
            </a:r>
            <a:endParaRPr sz="3200" b="0" i="0" u="none" strike="noStrike" cap="none">
              <a:solidFill>
                <a:schemeClr val="dk1"/>
              </a:solidFill>
              <a:latin typeface="Times New Roman"/>
              <a:ea typeface="Times New Roman"/>
              <a:cs typeface="Times New Roman"/>
              <a:sym typeface="Times New Roman"/>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457"/>
        <p:cNvGrpSpPr/>
        <p:nvPr/>
      </p:nvGrpSpPr>
      <p:grpSpPr>
        <a:xfrm>
          <a:off x="0" y="0"/>
          <a:ext cx="0" cy="0"/>
          <a:chOff x="0" y="0"/>
          <a:chExt cx="0" cy="0"/>
        </a:xfrm>
      </p:grpSpPr>
      <p:pic>
        <p:nvPicPr>
          <p:cNvPr id="458" name="Google Shape;458;p40" descr="Chia sẻ hơn 82 về hình nền powerpoint đẹp mầm non hay nhất - coedo.com.vn"/>
          <p:cNvPicPr preferRelativeResize="0"/>
          <p:nvPr/>
        </p:nvPicPr>
        <p:blipFill rotWithShape="1">
          <a:blip r:embed="rId3">
            <a:alphaModFix/>
          </a:blip>
          <a:srcRect/>
          <a:stretch/>
        </p:blipFill>
        <p:spPr>
          <a:xfrm>
            <a:off x="0" y="-1176560"/>
            <a:ext cx="12192000" cy="9144000"/>
          </a:xfrm>
          <a:prstGeom prst="rect">
            <a:avLst/>
          </a:prstGeom>
          <a:noFill/>
          <a:ln>
            <a:noFill/>
          </a:ln>
        </p:spPr>
      </p:pic>
      <p:pic>
        <p:nvPicPr>
          <p:cNvPr id="459" name="Google Shape;459;p40"/>
          <p:cNvPicPr preferRelativeResize="0"/>
          <p:nvPr/>
        </p:nvPicPr>
        <p:blipFill rotWithShape="1">
          <a:blip r:embed="rId4">
            <a:alphaModFix/>
          </a:blip>
          <a:srcRect/>
          <a:stretch/>
        </p:blipFill>
        <p:spPr>
          <a:xfrm>
            <a:off x="0" y="-1176560"/>
            <a:ext cx="1615580" cy="908383"/>
          </a:xfrm>
          <a:prstGeom prst="rect">
            <a:avLst/>
          </a:prstGeom>
          <a:noFill/>
          <a:ln>
            <a:noFill/>
          </a:ln>
        </p:spPr>
      </p:pic>
      <p:graphicFrame>
        <p:nvGraphicFramePr>
          <p:cNvPr id="460" name="Google Shape;460;p40"/>
          <p:cNvGraphicFramePr/>
          <p:nvPr/>
        </p:nvGraphicFramePr>
        <p:xfrm>
          <a:off x="297807" y="1437966"/>
          <a:ext cx="11390625" cy="2986596"/>
        </p:xfrm>
        <a:graphic>
          <a:graphicData uri="http://schemas.openxmlformats.org/drawingml/2006/table">
            <a:tbl>
              <a:tblPr>
                <a:noFill/>
                <a:tableStyleId>{795CDCD3-0785-4E86-A5F1-08411E9E2F2C}</a:tableStyleId>
              </a:tblPr>
              <a:tblGrid>
                <a:gridCol w="11390625">
                  <a:extLst>
                    <a:ext uri="{9D8B030D-6E8A-4147-A177-3AD203B41FA5}">
                      <a16:colId xmlns:a16="http://schemas.microsoft.com/office/drawing/2014/main" val="20000"/>
                    </a:ext>
                  </a:extLst>
                </a:gridCol>
              </a:tblGrid>
              <a:tr h="2610475">
                <a:tc>
                  <a:txBody>
                    <a:bodyPr/>
                    <a:lstStyle/>
                    <a:p>
                      <a:pPr marL="0" marR="0" lvl="0" indent="0" algn="just" rtl="0">
                        <a:lnSpc>
                          <a:spcPct val="107000"/>
                        </a:lnSpc>
                        <a:spcBef>
                          <a:spcPts val="0"/>
                        </a:spcBef>
                        <a:spcAft>
                          <a:spcPts val="0"/>
                        </a:spcAft>
                        <a:buNone/>
                      </a:pPr>
                      <a:r>
                        <a:rPr lang="en-US" sz="3334" u="none" strike="noStrike" cap="none">
                          <a:solidFill>
                            <a:srgbClr val="FF0000"/>
                          </a:solidFill>
                          <a:latin typeface="Times New Roman"/>
                          <a:ea typeface="Times New Roman"/>
                          <a:cs typeface="Times New Roman"/>
                          <a:sym typeface="Times New Roman"/>
                        </a:rPr>
                        <a:t>Nhiệm vụ: </a:t>
                      </a:r>
                      <a:endParaRPr sz="3334" u="none" strike="noStrike" cap="none">
                        <a:solidFill>
                          <a:srgbClr val="FF0000"/>
                        </a:solidFill>
                        <a:latin typeface="Times New Roman"/>
                        <a:ea typeface="Times New Roman"/>
                        <a:cs typeface="Times New Roman"/>
                        <a:sym typeface="Times New Roman"/>
                      </a:endParaRPr>
                    </a:p>
                    <a:p>
                      <a:pPr marL="0" marR="0" lvl="0" indent="0" algn="just" rtl="0">
                        <a:lnSpc>
                          <a:spcPct val="107000"/>
                        </a:lnSpc>
                        <a:spcBef>
                          <a:spcPts val="800"/>
                        </a:spcBef>
                        <a:spcAft>
                          <a:spcPts val="0"/>
                        </a:spcAft>
                        <a:buNone/>
                      </a:pPr>
                      <a:r>
                        <a:rPr lang="en-US" sz="3334" u="none" strike="noStrike" cap="none">
                          <a:latin typeface="Times New Roman"/>
                          <a:ea typeface="Times New Roman"/>
                          <a:cs typeface="Times New Roman"/>
                          <a:sym typeface="Times New Roman"/>
                        </a:rPr>
                        <a:t>- HS thi kể chuyện với chủ đề “Tôi là nhà văn”</a:t>
                      </a:r>
                      <a:endParaRPr sz="3334" u="none" strike="noStrike" cap="none">
                        <a:latin typeface="Times New Roman"/>
                        <a:ea typeface="Times New Roman"/>
                        <a:cs typeface="Times New Roman"/>
                        <a:sym typeface="Times New Roman"/>
                      </a:endParaRPr>
                    </a:p>
                    <a:p>
                      <a:pPr marL="0" marR="0" lvl="0" indent="0" algn="just" rtl="0">
                        <a:lnSpc>
                          <a:spcPct val="107000"/>
                        </a:lnSpc>
                        <a:spcBef>
                          <a:spcPts val="800"/>
                        </a:spcBef>
                        <a:spcAft>
                          <a:spcPts val="0"/>
                        </a:spcAft>
                        <a:buNone/>
                      </a:pPr>
                      <a:r>
                        <a:rPr lang="en-US" sz="3334" u="none" strike="noStrike" cap="none">
                          <a:latin typeface="Times New Roman"/>
                          <a:ea typeface="Times New Roman"/>
                          <a:cs typeface="Times New Roman"/>
                          <a:sym typeface="Times New Roman"/>
                        </a:rPr>
                        <a:t>- HS sẽ có thời gian là 10 phút để thêm bớt, chỉnh sửa lại câu chuyện của bản thân đã chuẩn bị ở nhà. </a:t>
                      </a:r>
                      <a:endParaRPr sz="3334" u="none" strike="noStrike" cap="none">
                        <a:latin typeface="Times New Roman"/>
                        <a:ea typeface="Times New Roman"/>
                        <a:cs typeface="Times New Roman"/>
                        <a:sym typeface="Times New Roman"/>
                      </a:endParaRPr>
                    </a:p>
                    <a:p>
                      <a:pPr marL="0" marR="0" lvl="0" indent="0" algn="just" rtl="0">
                        <a:lnSpc>
                          <a:spcPct val="107000"/>
                        </a:lnSpc>
                        <a:spcBef>
                          <a:spcPts val="800"/>
                        </a:spcBef>
                        <a:spcAft>
                          <a:spcPts val="0"/>
                        </a:spcAft>
                        <a:buNone/>
                      </a:pPr>
                      <a:r>
                        <a:rPr lang="en-US" sz="3334" u="none" strike="noStrike" cap="none">
                          <a:latin typeface="Times New Roman"/>
                          <a:ea typeface="Times New Roman"/>
                          <a:cs typeface="Times New Roman"/>
                          <a:sym typeface="Times New Roman"/>
                        </a:rPr>
                        <a:t>- HS lên trình bày câu chuyện của mình</a:t>
                      </a:r>
                      <a:endParaRPr sz="3334" u="none" strike="noStrike" cap="none">
                        <a:latin typeface="Times New Roman"/>
                        <a:ea typeface="Times New Roman"/>
                        <a:cs typeface="Times New Roman"/>
                        <a:sym typeface="Times New Roman"/>
                      </a:endParaRPr>
                    </a:p>
                  </a:txBody>
                  <a:tcPr marL="152400" marR="152400" marT="0" marB="0"/>
                </a:tc>
                <a:extLst>
                  <a:ext uri="{0D108BD9-81ED-4DB2-BD59-A6C34878D82A}">
                    <a16:rowId xmlns:a16="http://schemas.microsoft.com/office/drawing/2014/main" val="10000"/>
                  </a:ext>
                </a:extLst>
              </a:tr>
            </a:tbl>
          </a:graphicData>
        </a:graphic>
      </p:graphicFrame>
      <p:pic>
        <p:nvPicPr>
          <p:cNvPr id="461" name="Google Shape;461;p40"/>
          <p:cNvPicPr preferRelativeResize="0"/>
          <p:nvPr/>
        </p:nvPicPr>
        <p:blipFill rotWithShape="1">
          <a:blip r:embed="rId5">
            <a:alphaModFix/>
          </a:blip>
          <a:srcRect/>
          <a:stretch/>
        </p:blipFill>
        <p:spPr>
          <a:xfrm>
            <a:off x="102111" y="195172"/>
            <a:ext cx="1402843" cy="780455"/>
          </a:xfrm>
          <a:prstGeom prst="rect">
            <a:avLst/>
          </a:prstGeom>
          <a:noFill/>
          <a:ln>
            <a:noFill/>
          </a:ln>
        </p:spPr>
      </p:pic>
    </p:spTree>
  </p:cSld>
  <p:clrMapOvr>
    <a:masterClrMapping/>
  </p:clrMapOvr>
  <p:transition spd="slow">
    <p:randomBar dir="vert"/>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465"/>
        <p:cNvGrpSpPr/>
        <p:nvPr/>
      </p:nvGrpSpPr>
      <p:grpSpPr>
        <a:xfrm>
          <a:off x="0" y="0"/>
          <a:ext cx="0" cy="0"/>
          <a:chOff x="0" y="0"/>
          <a:chExt cx="0" cy="0"/>
        </a:xfrm>
      </p:grpSpPr>
      <p:pic>
        <p:nvPicPr>
          <p:cNvPr id="466" name="Google Shape;466;p41"/>
          <p:cNvPicPr preferRelativeResize="0"/>
          <p:nvPr/>
        </p:nvPicPr>
        <p:blipFill rotWithShape="1">
          <a:blip r:embed="rId3">
            <a:alphaModFix/>
          </a:blip>
          <a:srcRect/>
          <a:stretch/>
        </p:blipFill>
        <p:spPr>
          <a:xfrm>
            <a:off x="0" y="-1264920"/>
            <a:ext cx="12192000" cy="9144000"/>
          </a:xfrm>
          <a:prstGeom prst="rect">
            <a:avLst/>
          </a:prstGeom>
          <a:noFill/>
          <a:ln>
            <a:noFill/>
          </a:ln>
        </p:spPr>
      </p:pic>
      <p:sp>
        <p:nvSpPr>
          <p:cNvPr id="467" name="Google Shape;467;p41"/>
          <p:cNvSpPr/>
          <p:nvPr/>
        </p:nvSpPr>
        <p:spPr>
          <a:xfrm>
            <a:off x="1016000" y="332740"/>
            <a:ext cx="10855325" cy="4092575"/>
          </a:xfrm>
          <a:prstGeom prst="rect">
            <a:avLst/>
          </a:prstGeom>
          <a:noFill/>
          <a:ln>
            <a:noFill/>
          </a:ln>
        </p:spPr>
        <p:txBody>
          <a:bodyPr spcFirstLastPara="1" wrap="square" lIns="91425" tIns="45700" rIns="91425" bIns="45700" anchor="t" anchorCtr="0">
            <a:spAutoFit/>
          </a:bodyPr>
          <a:lstStyle/>
          <a:p>
            <a:pPr marL="0" marR="0" lvl="0" indent="0" algn="ctr" rtl="0">
              <a:lnSpc>
                <a:spcPct val="150000"/>
              </a:lnSpc>
              <a:spcBef>
                <a:spcPts val="0"/>
              </a:spcBef>
              <a:spcAft>
                <a:spcPts val="0"/>
              </a:spcAft>
              <a:buNone/>
            </a:pPr>
            <a:r>
              <a:rPr lang="en-US" sz="4000" b="1">
                <a:solidFill>
                  <a:srgbClr val="FF0000"/>
                </a:solidFill>
                <a:latin typeface="Times New Roman"/>
                <a:ea typeface="Times New Roman"/>
                <a:cs typeface="Times New Roman"/>
                <a:sym typeface="Times New Roman"/>
              </a:rPr>
              <a:t>Tiêu chí chấm điểm: </a:t>
            </a:r>
            <a:endParaRPr sz="4000" b="1">
              <a:solidFill>
                <a:srgbClr val="FF0000"/>
              </a:solidFill>
              <a:latin typeface="Times New Roman"/>
              <a:ea typeface="Times New Roman"/>
              <a:cs typeface="Times New Roman"/>
              <a:sym typeface="Times New Roman"/>
            </a:endParaRPr>
          </a:p>
          <a:p>
            <a:pPr marL="0" marR="0" lvl="0" indent="0" algn="ctr" rtl="0">
              <a:lnSpc>
                <a:spcPct val="150000"/>
              </a:lnSpc>
              <a:spcBef>
                <a:spcPts val="800"/>
              </a:spcBef>
              <a:spcAft>
                <a:spcPts val="0"/>
              </a:spcAft>
              <a:buNone/>
            </a:pPr>
            <a:r>
              <a:rPr lang="en-US" sz="4000" b="1">
                <a:solidFill>
                  <a:schemeClr val="dk1"/>
                </a:solidFill>
                <a:latin typeface="Times New Roman"/>
                <a:ea typeface="Times New Roman"/>
                <a:cs typeface="Times New Roman"/>
                <a:sym typeface="Times New Roman"/>
              </a:rPr>
              <a:t>1. Các yếu tố của câu chuyện rõ ràng: 500 điểm</a:t>
            </a:r>
            <a:endParaRPr sz="4000" b="1">
              <a:solidFill>
                <a:schemeClr val="dk1"/>
              </a:solidFill>
              <a:latin typeface="Times New Roman"/>
              <a:ea typeface="Times New Roman"/>
              <a:cs typeface="Times New Roman"/>
              <a:sym typeface="Times New Roman"/>
            </a:endParaRPr>
          </a:p>
          <a:p>
            <a:pPr marL="0" marR="0" lvl="0" indent="0" algn="l" rtl="0">
              <a:lnSpc>
                <a:spcPct val="150000"/>
              </a:lnSpc>
              <a:spcBef>
                <a:spcPts val="800"/>
              </a:spcBef>
              <a:spcAft>
                <a:spcPts val="0"/>
              </a:spcAft>
              <a:buNone/>
            </a:pPr>
            <a:r>
              <a:rPr lang="en-US" sz="4000" b="1">
                <a:solidFill>
                  <a:schemeClr val="dk1"/>
                </a:solidFill>
                <a:latin typeface="Times New Roman"/>
                <a:ea typeface="Times New Roman"/>
                <a:cs typeface="Times New Roman"/>
                <a:sym typeface="Times New Roman"/>
              </a:rPr>
              <a:t>  2. Kỹ năng kể chuyện hay: 500 điểm </a:t>
            </a:r>
            <a:endParaRPr sz="4000" b="1">
              <a:solidFill>
                <a:schemeClr val="dk1"/>
              </a:solidFill>
              <a:latin typeface="Times New Roman"/>
              <a:ea typeface="Times New Roman"/>
              <a:cs typeface="Times New Roman"/>
              <a:sym typeface="Times New Roman"/>
            </a:endParaRPr>
          </a:p>
          <a:p>
            <a:pPr marL="0" marR="0" lvl="0" indent="0" algn="l" rtl="0">
              <a:lnSpc>
                <a:spcPct val="150000"/>
              </a:lnSpc>
              <a:spcBef>
                <a:spcPts val="800"/>
              </a:spcBef>
              <a:spcAft>
                <a:spcPts val="0"/>
              </a:spcAft>
              <a:buNone/>
            </a:pPr>
            <a:r>
              <a:rPr lang="en-US" sz="4000" b="1">
                <a:solidFill>
                  <a:schemeClr val="dk1"/>
                </a:solidFill>
                <a:latin typeface="Times New Roman"/>
                <a:ea typeface="Times New Roman"/>
                <a:cs typeface="Times New Roman"/>
                <a:sym typeface="Times New Roman"/>
              </a:rPr>
              <a:t>       </a:t>
            </a:r>
            <a:endParaRPr sz="4000" b="1">
              <a:solidFill>
                <a:schemeClr val="dk1"/>
              </a:solidFill>
              <a:latin typeface="Times New Roman"/>
              <a:ea typeface="Times New Roman"/>
              <a:cs typeface="Times New Roman"/>
              <a:sym typeface="Times New Roman"/>
            </a:endParaRPr>
          </a:p>
        </p:txBody>
      </p:sp>
      <p:pic>
        <p:nvPicPr>
          <p:cNvPr id="468" name="Google Shape;468;p41" descr="Description: logo smile-en"/>
          <p:cNvPicPr preferRelativeResize="0"/>
          <p:nvPr/>
        </p:nvPicPr>
        <p:blipFill rotWithShape="1">
          <a:blip r:embed="rId4">
            <a:alphaModFix/>
          </a:blip>
          <a:srcRect/>
          <a:stretch/>
        </p:blipFill>
        <p:spPr>
          <a:xfrm>
            <a:off x="0" y="-1143000"/>
            <a:ext cx="1301579" cy="804691"/>
          </a:xfrm>
          <a:prstGeom prst="rect">
            <a:avLst/>
          </a:prstGeom>
          <a:noFill/>
          <a:ln>
            <a:noFill/>
          </a:ln>
        </p:spPr>
      </p:pic>
      <p:pic>
        <p:nvPicPr>
          <p:cNvPr id="469" name="Google Shape;469;p41"/>
          <p:cNvPicPr preferRelativeResize="0"/>
          <p:nvPr/>
        </p:nvPicPr>
        <p:blipFill rotWithShape="1">
          <a:blip r:embed="rId5">
            <a:alphaModFix/>
          </a:blip>
          <a:srcRect/>
          <a:stretch/>
        </p:blipFill>
        <p:spPr>
          <a:xfrm>
            <a:off x="171326" y="227"/>
            <a:ext cx="1402843" cy="780455"/>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473"/>
        <p:cNvGrpSpPr/>
        <p:nvPr/>
      </p:nvGrpSpPr>
      <p:grpSpPr>
        <a:xfrm>
          <a:off x="0" y="0"/>
          <a:ext cx="0" cy="0"/>
          <a:chOff x="0" y="0"/>
          <a:chExt cx="0" cy="0"/>
        </a:xfrm>
      </p:grpSpPr>
      <p:pic>
        <p:nvPicPr>
          <p:cNvPr id="474" name="Google Shape;474;p42"/>
          <p:cNvPicPr preferRelativeResize="0"/>
          <p:nvPr/>
        </p:nvPicPr>
        <p:blipFill rotWithShape="1">
          <a:blip r:embed="rId3">
            <a:alphaModFix/>
          </a:blip>
          <a:srcRect/>
          <a:stretch/>
        </p:blipFill>
        <p:spPr>
          <a:xfrm>
            <a:off x="-3" y="-1143000"/>
            <a:ext cx="12192000" cy="8827008"/>
          </a:xfrm>
          <a:prstGeom prst="rect">
            <a:avLst/>
          </a:prstGeom>
          <a:noFill/>
          <a:ln>
            <a:noFill/>
          </a:ln>
        </p:spPr>
      </p:pic>
      <p:pic>
        <p:nvPicPr>
          <p:cNvPr id="475" name="Google Shape;475;p42" descr="Description: logo smile-en"/>
          <p:cNvPicPr preferRelativeResize="0"/>
          <p:nvPr/>
        </p:nvPicPr>
        <p:blipFill rotWithShape="1">
          <a:blip r:embed="rId4">
            <a:alphaModFix/>
          </a:blip>
          <a:srcRect/>
          <a:stretch/>
        </p:blipFill>
        <p:spPr>
          <a:xfrm>
            <a:off x="0" y="-1143000"/>
            <a:ext cx="1301579" cy="804691"/>
          </a:xfrm>
          <a:prstGeom prst="rect">
            <a:avLst/>
          </a:prstGeom>
          <a:noFill/>
          <a:ln>
            <a:noFill/>
          </a:ln>
        </p:spPr>
      </p:pic>
      <p:sp>
        <p:nvSpPr>
          <p:cNvPr id="476" name="Google Shape;476;p42"/>
          <p:cNvSpPr txBox="1"/>
          <p:nvPr/>
        </p:nvSpPr>
        <p:spPr>
          <a:xfrm>
            <a:off x="2159635" y="1160145"/>
            <a:ext cx="7698740" cy="3246120"/>
          </a:xfrm>
          <a:prstGeom prst="rect">
            <a:avLst/>
          </a:prstGeom>
          <a:noFill/>
          <a:ln>
            <a:noFill/>
          </a:ln>
        </p:spPr>
        <p:txBody>
          <a:bodyPr spcFirstLastPara="1" wrap="square" lIns="91425" tIns="45700" rIns="91425" bIns="45700" anchor="t" anchorCtr="0">
            <a:spAutoFit/>
          </a:bodyPr>
          <a:lstStyle/>
          <a:p>
            <a:pPr marL="0" marR="0" lvl="0" indent="0" algn="just" rtl="0">
              <a:lnSpc>
                <a:spcPct val="114000"/>
              </a:lnSpc>
              <a:spcBef>
                <a:spcPts val="0"/>
              </a:spcBef>
              <a:spcAft>
                <a:spcPts val="0"/>
              </a:spcAft>
              <a:buNone/>
            </a:pPr>
            <a:r>
              <a:rPr lang="en-US" sz="3600" i="1">
                <a:solidFill>
                  <a:schemeClr val="dk1"/>
                </a:solidFill>
                <a:latin typeface="Times New Roman"/>
                <a:ea typeface="Times New Roman"/>
                <a:cs typeface="Times New Roman"/>
                <a:sym typeface="Times New Roman"/>
              </a:rPr>
              <a:t>Để có thể trở thành một người có kỹ năng viết sáng tạo và kỹ năng kể chuyện hay, hấp dẫn, các em cần phải rèn luyện thường xuyên và mạnh dạn tự tin kể trước đám đông.</a:t>
            </a:r>
            <a:endParaRPr sz="3600" i="1">
              <a:solidFill>
                <a:schemeClr val="dk1"/>
              </a:solidFill>
              <a:latin typeface="Times New Roman"/>
              <a:ea typeface="Times New Roman"/>
              <a:cs typeface="Times New Roman"/>
              <a:sym typeface="Times New Roman"/>
            </a:endParaRPr>
          </a:p>
        </p:txBody>
      </p:sp>
      <p:pic>
        <p:nvPicPr>
          <p:cNvPr id="477" name="Google Shape;477;p42"/>
          <p:cNvPicPr preferRelativeResize="0"/>
          <p:nvPr/>
        </p:nvPicPr>
        <p:blipFill rotWithShape="1">
          <a:blip r:embed="rId5">
            <a:alphaModFix/>
          </a:blip>
          <a:srcRect/>
          <a:stretch/>
        </p:blipFill>
        <p:spPr>
          <a:xfrm>
            <a:off x="102111" y="195172"/>
            <a:ext cx="1402843" cy="780455"/>
          </a:xfrm>
          <a:prstGeom prst="rect">
            <a:avLst/>
          </a:prstGeom>
          <a:noFill/>
          <a:ln>
            <a:noFill/>
          </a:ln>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481"/>
        <p:cNvGrpSpPr/>
        <p:nvPr/>
      </p:nvGrpSpPr>
      <p:grpSpPr>
        <a:xfrm>
          <a:off x="0" y="0"/>
          <a:ext cx="0" cy="0"/>
          <a:chOff x="0" y="0"/>
          <a:chExt cx="0" cy="0"/>
        </a:xfrm>
      </p:grpSpPr>
      <p:pic>
        <p:nvPicPr>
          <p:cNvPr id="482" name="Google Shape;482;p43" descr="60+ Hình nền powerpoint cảm ơn cuối slide kết thúc bài thuyết trình"/>
          <p:cNvPicPr preferRelativeResize="0"/>
          <p:nvPr/>
        </p:nvPicPr>
        <p:blipFill rotWithShape="1">
          <a:blip r:embed="rId3">
            <a:alphaModFix/>
          </a:blip>
          <a:srcRect/>
          <a:stretch/>
        </p:blipFill>
        <p:spPr>
          <a:xfrm>
            <a:off x="199390" y="0"/>
            <a:ext cx="11992610" cy="9260840"/>
          </a:xfrm>
          <a:prstGeom prst="rect">
            <a:avLst/>
          </a:prstGeom>
          <a:noFill/>
          <a:ln>
            <a:noFill/>
          </a:ln>
        </p:spPr>
      </p:pic>
      <p:sp>
        <p:nvSpPr>
          <p:cNvPr id="483" name="Google Shape;483;p43"/>
          <p:cNvSpPr txBox="1"/>
          <p:nvPr/>
        </p:nvSpPr>
        <p:spPr>
          <a:xfrm>
            <a:off x="4431325" y="1575547"/>
            <a:ext cx="6077243" cy="1198880"/>
          </a:xfrm>
          <a:prstGeom prst="rect">
            <a:avLst/>
          </a:prstGeom>
          <a:solidFill>
            <a:srgbClr val="F7CAAC"/>
          </a:solidFill>
          <a:ln>
            <a:noFill/>
          </a:ln>
          <a:effectLst>
            <a:outerShdw blurRad="149987" dist="250190" dir="8460000" algn="ctr">
              <a:srgbClr val="000000">
                <a:alpha val="27843"/>
              </a:srgbClr>
            </a:outerShdw>
          </a:effectLst>
        </p:spPr>
        <p:txBody>
          <a:bodyPr spcFirstLastPara="1" wrap="square" lIns="91425" tIns="45700" rIns="91425" bIns="45700" anchor="t" anchorCtr="0">
            <a:spAutoFit/>
          </a:bodyPr>
          <a:lstStyle/>
          <a:p>
            <a:pPr marL="0" marR="0" lvl="0" indent="0" algn="l" rtl="0">
              <a:spcBef>
                <a:spcPts val="0"/>
              </a:spcBef>
              <a:spcAft>
                <a:spcPts val="0"/>
              </a:spcAft>
              <a:buNone/>
            </a:pPr>
            <a:r>
              <a:rPr lang="en-US" sz="7200" b="1">
                <a:solidFill>
                  <a:srgbClr val="FF0000"/>
                </a:solidFill>
                <a:latin typeface="Algerian"/>
                <a:ea typeface="Algerian"/>
                <a:cs typeface="Algerian"/>
                <a:sym typeface="Algerian"/>
              </a:rPr>
              <a:t>IV.VẬN DỤNG</a:t>
            </a:r>
            <a:endParaRPr sz="7200" b="1">
              <a:solidFill>
                <a:srgbClr val="FF0000"/>
              </a:solidFill>
              <a:latin typeface="Algerian"/>
              <a:ea typeface="Algerian"/>
              <a:cs typeface="Algerian"/>
              <a:sym typeface="Algerian"/>
            </a:endParaRPr>
          </a:p>
        </p:txBody>
      </p:sp>
      <p:pic>
        <p:nvPicPr>
          <p:cNvPr id="484" name="Google Shape;484;p43"/>
          <p:cNvPicPr preferRelativeResize="0"/>
          <p:nvPr/>
        </p:nvPicPr>
        <p:blipFill rotWithShape="1">
          <a:blip r:embed="rId4">
            <a:alphaModFix/>
          </a:blip>
          <a:srcRect/>
          <a:stretch/>
        </p:blipFill>
        <p:spPr>
          <a:xfrm>
            <a:off x="215152" y="-1143000"/>
            <a:ext cx="1615580" cy="908383"/>
          </a:xfrm>
          <a:prstGeom prst="rect">
            <a:avLst/>
          </a:prstGeom>
          <a:noFill/>
          <a:ln>
            <a:noFill/>
          </a:ln>
        </p:spPr>
      </p:pic>
      <p:pic>
        <p:nvPicPr>
          <p:cNvPr id="485" name="Google Shape;485;p43"/>
          <p:cNvPicPr preferRelativeResize="0"/>
          <p:nvPr/>
        </p:nvPicPr>
        <p:blipFill rotWithShape="1">
          <a:blip r:embed="rId5">
            <a:alphaModFix/>
          </a:blip>
          <a:srcRect/>
          <a:stretch/>
        </p:blipFill>
        <p:spPr>
          <a:xfrm>
            <a:off x="102111" y="195172"/>
            <a:ext cx="1402843" cy="780455"/>
          </a:xfrm>
          <a:prstGeom prst="rect">
            <a:avLst/>
          </a:prstGeom>
          <a:noFill/>
          <a:ln>
            <a:noFill/>
          </a:ln>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489"/>
        <p:cNvGrpSpPr/>
        <p:nvPr/>
      </p:nvGrpSpPr>
      <p:grpSpPr>
        <a:xfrm>
          <a:off x="0" y="0"/>
          <a:ext cx="0" cy="0"/>
          <a:chOff x="0" y="0"/>
          <a:chExt cx="0" cy="0"/>
        </a:xfrm>
      </p:grpSpPr>
      <p:pic>
        <p:nvPicPr>
          <p:cNvPr id="490" name="Google Shape;490;p44" descr="60+ Hình nền powerpoint cảm ơn cuối slide kết thúc bài thuyết trình"/>
          <p:cNvPicPr preferRelativeResize="0"/>
          <p:nvPr/>
        </p:nvPicPr>
        <p:blipFill rotWithShape="1">
          <a:blip r:embed="rId3">
            <a:alphaModFix/>
          </a:blip>
          <a:srcRect/>
          <a:stretch/>
        </p:blipFill>
        <p:spPr>
          <a:xfrm>
            <a:off x="-97792" y="-1143000"/>
            <a:ext cx="12289792" cy="9144000"/>
          </a:xfrm>
          <a:prstGeom prst="rect">
            <a:avLst/>
          </a:prstGeom>
          <a:noFill/>
          <a:ln>
            <a:noFill/>
          </a:ln>
        </p:spPr>
      </p:pic>
      <p:sp>
        <p:nvSpPr>
          <p:cNvPr id="491" name="Google Shape;491;p44"/>
          <p:cNvSpPr txBox="1"/>
          <p:nvPr/>
        </p:nvSpPr>
        <p:spPr>
          <a:xfrm>
            <a:off x="2863850" y="765175"/>
            <a:ext cx="7198360" cy="2226310"/>
          </a:xfrm>
          <a:prstGeom prst="rect">
            <a:avLst/>
          </a:prstGeom>
          <a:noFill/>
          <a:ln>
            <a:noFill/>
          </a:ln>
        </p:spPr>
        <p:txBody>
          <a:bodyPr spcFirstLastPara="1" wrap="square" lIns="91425" tIns="45700" rIns="91425" bIns="45700" anchor="t" anchorCtr="0">
            <a:noAutofit/>
          </a:bodyPr>
          <a:lstStyle/>
          <a:p>
            <a:pPr marL="0" marR="0" lvl="0" indent="0" algn="just" rtl="0">
              <a:spcBef>
                <a:spcPts val="0"/>
              </a:spcBef>
              <a:spcAft>
                <a:spcPts val="0"/>
              </a:spcAft>
              <a:buNone/>
            </a:pPr>
            <a:r>
              <a:rPr lang="en-US" sz="3734">
                <a:solidFill>
                  <a:schemeClr val="dk1"/>
                </a:solidFill>
                <a:latin typeface="Times New Roman"/>
                <a:ea typeface="Times New Roman"/>
                <a:cs typeface="Times New Roman"/>
                <a:sym typeface="Times New Roman"/>
              </a:rPr>
              <a:t>Hãy tiếp tục luyện tập kĩ năng viết sáng tạo và kể câu chuyện một cách hấp dẫn các em nhé!</a:t>
            </a:r>
            <a:endParaRPr sz="3734">
              <a:solidFill>
                <a:schemeClr val="dk1"/>
              </a:solidFill>
              <a:latin typeface="Times New Roman"/>
              <a:ea typeface="Times New Roman"/>
              <a:cs typeface="Times New Roman"/>
              <a:sym typeface="Times New Roman"/>
            </a:endParaRPr>
          </a:p>
        </p:txBody>
      </p:sp>
      <p:pic>
        <p:nvPicPr>
          <p:cNvPr id="492" name="Google Shape;492;p44" descr="Description: logo smile-en"/>
          <p:cNvPicPr preferRelativeResize="0"/>
          <p:nvPr/>
        </p:nvPicPr>
        <p:blipFill rotWithShape="1">
          <a:blip r:embed="rId4">
            <a:alphaModFix/>
          </a:blip>
          <a:srcRect/>
          <a:stretch/>
        </p:blipFill>
        <p:spPr>
          <a:xfrm>
            <a:off x="184" y="-1074150"/>
            <a:ext cx="1762163" cy="907047"/>
          </a:xfrm>
          <a:prstGeom prst="rect">
            <a:avLst/>
          </a:prstGeom>
          <a:noFill/>
          <a:ln>
            <a:noFill/>
          </a:ln>
        </p:spPr>
      </p:pic>
      <p:pic>
        <p:nvPicPr>
          <p:cNvPr id="493" name="Google Shape;493;p44"/>
          <p:cNvPicPr preferRelativeResize="0"/>
          <p:nvPr/>
        </p:nvPicPr>
        <p:blipFill rotWithShape="1">
          <a:blip r:embed="rId5">
            <a:alphaModFix/>
          </a:blip>
          <a:srcRect/>
          <a:stretch/>
        </p:blipFill>
        <p:spPr>
          <a:xfrm>
            <a:off x="102111" y="195172"/>
            <a:ext cx="1402843" cy="780455"/>
          </a:xfrm>
          <a:prstGeom prst="rect">
            <a:avLst/>
          </a:prstGeom>
          <a:noFill/>
          <a:ln>
            <a:noFill/>
          </a:ln>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497"/>
        <p:cNvGrpSpPr/>
        <p:nvPr/>
      </p:nvGrpSpPr>
      <p:grpSpPr>
        <a:xfrm>
          <a:off x="0" y="0"/>
          <a:ext cx="0" cy="0"/>
          <a:chOff x="0" y="0"/>
          <a:chExt cx="0" cy="0"/>
        </a:xfrm>
      </p:grpSpPr>
      <p:sp>
        <p:nvSpPr>
          <p:cNvPr id="498" name="Google Shape;498;p45"/>
          <p:cNvSpPr txBox="1">
            <a:spLocks noGrp="1"/>
          </p:cNvSpPr>
          <p:nvPr>
            <p:ph type="title"/>
          </p:nvPr>
        </p:nvSpPr>
        <p:spPr>
          <a:xfrm>
            <a:off x="838200" y="365126"/>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endParaRPr/>
          </a:p>
        </p:txBody>
      </p:sp>
      <p:sp>
        <p:nvSpPr>
          <p:cNvPr id="499" name="Google Shape;499;p4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228600" lvl="0" indent="-50800" algn="l" rtl="0">
              <a:lnSpc>
                <a:spcPct val="90000"/>
              </a:lnSpc>
              <a:spcBef>
                <a:spcPts val="0"/>
              </a:spcBef>
              <a:spcAft>
                <a:spcPts val="0"/>
              </a:spcAft>
              <a:buClr>
                <a:schemeClr val="dk1"/>
              </a:buClr>
              <a:buSzPts val="2800"/>
              <a:buNone/>
            </a:pPr>
            <a:endParaRPr/>
          </a:p>
        </p:txBody>
      </p:sp>
      <p:pic>
        <p:nvPicPr>
          <p:cNvPr id="500" name="Google Shape;500;p45" descr="Hình Nền Powerpoint Slide Thank You Đẹp, Ghi Dấu Ấn Mạnh"/>
          <p:cNvPicPr preferRelativeResize="0"/>
          <p:nvPr/>
        </p:nvPicPr>
        <p:blipFill rotWithShape="1">
          <a:blip r:embed="rId3">
            <a:alphaModFix/>
          </a:blip>
          <a:srcRect/>
          <a:stretch/>
        </p:blipFill>
        <p:spPr>
          <a:xfrm>
            <a:off x="0" y="-1143000"/>
            <a:ext cx="12192000" cy="9144000"/>
          </a:xfrm>
          <a:prstGeom prst="rect">
            <a:avLst/>
          </a:prstGeom>
          <a:noFill/>
          <a:ln>
            <a:noFill/>
          </a:ln>
        </p:spPr>
      </p:pic>
      <p:pic>
        <p:nvPicPr>
          <p:cNvPr id="501" name="Google Shape;501;p45"/>
          <p:cNvPicPr preferRelativeResize="0"/>
          <p:nvPr/>
        </p:nvPicPr>
        <p:blipFill rotWithShape="1">
          <a:blip r:embed="rId4">
            <a:alphaModFix/>
          </a:blip>
          <a:srcRect/>
          <a:stretch/>
        </p:blipFill>
        <p:spPr>
          <a:xfrm>
            <a:off x="102111" y="195172"/>
            <a:ext cx="1402843" cy="78045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pic>
        <p:nvPicPr>
          <p:cNvPr id="126" name="Google Shape;126;p5"/>
          <p:cNvPicPr preferRelativeResize="0"/>
          <p:nvPr/>
        </p:nvPicPr>
        <p:blipFill rotWithShape="1">
          <a:blip r:embed="rId3">
            <a:alphaModFix/>
          </a:blip>
          <a:srcRect/>
          <a:stretch/>
        </p:blipFill>
        <p:spPr>
          <a:xfrm>
            <a:off x="0" y="4423611"/>
            <a:ext cx="12192000" cy="3625516"/>
          </a:xfrm>
          <a:prstGeom prst="rect">
            <a:avLst/>
          </a:prstGeom>
          <a:noFill/>
          <a:ln>
            <a:noFill/>
          </a:ln>
        </p:spPr>
      </p:pic>
      <p:graphicFrame>
        <p:nvGraphicFramePr>
          <p:cNvPr id="128" name="Google Shape;128;p5"/>
          <p:cNvGraphicFramePr/>
          <p:nvPr/>
        </p:nvGraphicFramePr>
        <p:xfrm>
          <a:off x="469900" y="832485"/>
          <a:ext cx="11128375" cy="4932675"/>
        </p:xfrm>
        <a:graphic>
          <a:graphicData uri="http://schemas.openxmlformats.org/drawingml/2006/table">
            <a:tbl>
              <a:tblPr>
                <a:noFill/>
                <a:tableStyleId>{795CDCD3-0785-4E86-A5F1-08411E9E2F2C}</a:tableStyleId>
              </a:tblPr>
              <a:tblGrid>
                <a:gridCol w="11128375">
                  <a:extLst>
                    <a:ext uri="{9D8B030D-6E8A-4147-A177-3AD203B41FA5}">
                      <a16:colId xmlns:a16="http://schemas.microsoft.com/office/drawing/2014/main" val="20000"/>
                    </a:ext>
                  </a:extLst>
                </a:gridCol>
              </a:tblGrid>
              <a:tr h="4932675">
                <a:tc>
                  <a:txBody>
                    <a:bodyPr/>
                    <a:lstStyle/>
                    <a:p>
                      <a:pPr marL="0" marR="0" lvl="0" indent="0" algn="l" rtl="0">
                        <a:lnSpc>
                          <a:spcPct val="115000"/>
                        </a:lnSpc>
                        <a:spcBef>
                          <a:spcPts val="0"/>
                        </a:spcBef>
                        <a:spcAft>
                          <a:spcPts val="0"/>
                        </a:spcAft>
                        <a:buNone/>
                      </a:pPr>
                      <a:r>
                        <a:rPr lang="en-US" sz="3200" i="1" u="none" strike="noStrike" cap="none">
                          <a:latin typeface="Times New Roman"/>
                          <a:ea typeface="Times New Roman"/>
                          <a:cs typeface="Times New Roman"/>
                          <a:sym typeface="Times New Roman"/>
                        </a:rPr>
                        <a:t>Các em có từng nghĩ viết là việc rất… nhàm chán? Là làm bài văn dài lê thê? Thật ra, viết có thể rất vui, giống như vẽ tranh bằng từ ngữ vậy! Viết sáng tạo sẽ giúp các bạn thỏa sức tưởng tượng, biến những ý nghĩ lạ lùng nhất thành những trang viết độc đáo. Hôm nay chúng ta sẽ thử sức với nghệ thuật này — biết đâu lại phát hiện ra một nhà văn trong chính mình!</a:t>
                      </a:r>
                      <a:endParaRPr sz="3200" i="1" u="none" strike="noStrike" cap="none">
                        <a:latin typeface="Times New Roman"/>
                        <a:ea typeface="Times New Roman"/>
                        <a:cs typeface="Times New Roman"/>
                        <a:sym typeface="Times New Roman"/>
                      </a:endParaRPr>
                    </a:p>
                  </a:txBody>
                  <a:tcPr marL="152400" marR="152400" marT="0" marB="0"/>
                </a:tc>
                <a:extLst>
                  <a:ext uri="{0D108BD9-81ED-4DB2-BD59-A6C34878D82A}">
                    <a16:rowId xmlns:a16="http://schemas.microsoft.com/office/drawing/2014/main" val="10000"/>
                  </a:ext>
                </a:extLst>
              </a:tr>
            </a:tbl>
          </a:graphicData>
        </a:graphic>
      </p:graphicFrame>
      <p:pic>
        <p:nvPicPr>
          <p:cNvPr id="129" name="Google Shape;129;p5"/>
          <p:cNvPicPr preferRelativeResize="0"/>
          <p:nvPr/>
        </p:nvPicPr>
        <p:blipFill rotWithShape="1">
          <a:blip r:embed="rId4">
            <a:alphaModFix/>
          </a:blip>
          <a:srcRect/>
          <a:stretch/>
        </p:blipFill>
        <p:spPr>
          <a:xfrm>
            <a:off x="102111" y="195172"/>
            <a:ext cx="1402843" cy="780455"/>
          </a:xfrm>
          <a:prstGeom prst="rect">
            <a:avLst/>
          </a:prstGeom>
          <a:noFill/>
          <a:ln>
            <a:noFill/>
          </a:ln>
        </p:spPr>
      </p:pic>
    </p:spTree>
  </p:cSld>
  <p:clrMapOvr>
    <a:masterClrMapping/>
  </p:clrMapOvr>
  <p:transition spd="slow">
    <p:randomBar dir="ver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pic>
        <p:nvPicPr>
          <p:cNvPr id="134" name="Google Shape;134;p6"/>
          <p:cNvPicPr preferRelativeResize="0"/>
          <p:nvPr/>
        </p:nvPicPr>
        <p:blipFill rotWithShape="1">
          <a:blip r:embed="rId3">
            <a:alphaModFix/>
          </a:blip>
          <a:srcRect/>
          <a:stretch/>
        </p:blipFill>
        <p:spPr>
          <a:xfrm>
            <a:off x="3636425" y="2381875"/>
            <a:ext cx="4962100" cy="4276725"/>
          </a:xfrm>
          <a:prstGeom prst="rect">
            <a:avLst/>
          </a:prstGeom>
          <a:noFill/>
          <a:ln>
            <a:noFill/>
          </a:ln>
        </p:spPr>
      </p:pic>
      <p:sp>
        <p:nvSpPr>
          <p:cNvPr id="135" name="Google Shape;135;p6"/>
          <p:cNvSpPr txBox="1"/>
          <p:nvPr/>
        </p:nvSpPr>
        <p:spPr>
          <a:xfrm>
            <a:off x="156200" y="836883"/>
            <a:ext cx="12192000" cy="13236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000" b="1" i="0" u="none" strike="noStrike" cap="none">
                <a:solidFill>
                  <a:srgbClr val="FF0000"/>
                </a:solidFill>
                <a:latin typeface="Times New Roman"/>
                <a:ea typeface="Times New Roman"/>
                <a:cs typeface="Times New Roman"/>
                <a:sym typeface="Times New Roman"/>
              </a:rPr>
              <a:t>CHỦ ĐỀ 1: KỸ NĂNG SÁNG TẠO VÀ TƯƠNG LAI</a:t>
            </a:r>
            <a:endParaRPr sz="4000" b="1" i="0" u="none" strike="noStrike" cap="none">
              <a:solidFill>
                <a:srgbClr val="FF0000"/>
              </a:solidFill>
              <a:latin typeface="Times New Roman"/>
              <a:ea typeface="Times New Roman"/>
              <a:cs typeface="Times New Roman"/>
              <a:sym typeface="Times New Roman"/>
            </a:endParaRPr>
          </a:p>
          <a:p>
            <a:pPr marL="0" marR="0" lvl="0" indent="0" algn="ctr" rtl="0">
              <a:spcBef>
                <a:spcPts val="0"/>
              </a:spcBef>
              <a:spcAft>
                <a:spcPts val="0"/>
              </a:spcAft>
              <a:buNone/>
            </a:pPr>
            <a:r>
              <a:rPr lang="en-US" sz="4000" b="1" i="0" u="none" strike="noStrike" cap="none">
                <a:solidFill>
                  <a:srgbClr val="FF0000"/>
                </a:solidFill>
                <a:latin typeface="Times New Roman"/>
                <a:ea typeface="Times New Roman"/>
                <a:cs typeface="Times New Roman"/>
                <a:sym typeface="Times New Roman"/>
              </a:rPr>
              <a:t>BÀI 1: KỸ NĂNG VIẾT SÁNG TẠO (tiết 1)</a:t>
            </a:r>
            <a:endParaRPr sz="4000" b="1" i="0" u="none" strike="noStrike" cap="none">
              <a:solidFill>
                <a:srgbClr val="FF0000"/>
              </a:solidFill>
              <a:latin typeface="Times New Roman"/>
              <a:ea typeface="Times New Roman"/>
              <a:cs typeface="Times New Roman"/>
              <a:sym typeface="Times New Roman"/>
            </a:endParaRPr>
          </a:p>
        </p:txBody>
      </p:sp>
      <p:pic>
        <p:nvPicPr>
          <p:cNvPr id="136" name="Google Shape;136;p6"/>
          <p:cNvPicPr preferRelativeResize="0"/>
          <p:nvPr/>
        </p:nvPicPr>
        <p:blipFill rotWithShape="1">
          <a:blip r:embed="rId4">
            <a:alphaModFix/>
          </a:blip>
          <a:srcRect/>
          <a:stretch/>
        </p:blipFill>
        <p:spPr>
          <a:xfrm>
            <a:off x="102111" y="195172"/>
            <a:ext cx="1402843" cy="78045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p7"/>
          <p:cNvSpPr txBox="1"/>
          <p:nvPr/>
        </p:nvSpPr>
        <p:spPr>
          <a:xfrm>
            <a:off x="2497667" y="785283"/>
            <a:ext cx="7476067" cy="1265767"/>
          </a:xfrm>
          <a:prstGeom prst="rect">
            <a:avLst/>
          </a:prstGeom>
          <a:noFill/>
          <a:ln>
            <a:noFill/>
          </a:ln>
        </p:spPr>
        <p:txBody>
          <a:bodyPr spcFirstLastPara="1" wrap="square" lIns="91425" tIns="45700" rIns="91425" bIns="45700" anchor="t" anchorCtr="0">
            <a:noAutofit/>
          </a:bodyPr>
          <a:lstStyle/>
          <a:p>
            <a:pPr marL="457200" marR="0" lvl="1" indent="0" algn="l" rtl="0">
              <a:spcBef>
                <a:spcPts val="0"/>
              </a:spcBef>
              <a:spcAft>
                <a:spcPts val="0"/>
              </a:spcAft>
              <a:buNone/>
            </a:pPr>
            <a:r>
              <a:rPr lang="en-US" sz="5865" b="1" i="0" u="none" strike="noStrike" cap="none">
                <a:solidFill>
                  <a:srgbClr val="FF0000"/>
                </a:solidFill>
                <a:latin typeface="Times New Roman"/>
                <a:ea typeface="Times New Roman"/>
                <a:cs typeface="Times New Roman"/>
                <a:sym typeface="Times New Roman"/>
              </a:rPr>
              <a:t>II. KẾT NỐI</a:t>
            </a:r>
            <a:endParaRPr sz="5865" b="1" i="0" u="none" strike="noStrike" cap="none">
              <a:solidFill>
                <a:srgbClr val="FF0000"/>
              </a:solidFill>
              <a:latin typeface="Times New Roman"/>
              <a:ea typeface="Times New Roman"/>
              <a:cs typeface="Times New Roman"/>
              <a:sym typeface="Times New Roman"/>
            </a:endParaRPr>
          </a:p>
        </p:txBody>
      </p:sp>
      <p:grpSp>
        <p:nvGrpSpPr>
          <p:cNvPr id="143" name="Google Shape;143;p7"/>
          <p:cNvGrpSpPr/>
          <p:nvPr/>
        </p:nvGrpSpPr>
        <p:grpSpPr>
          <a:xfrm>
            <a:off x="308610" y="1812925"/>
            <a:ext cx="11371580" cy="4731385"/>
            <a:chOff x="-53293" y="2190760"/>
            <a:chExt cx="9211855" cy="2951064"/>
          </a:xfrm>
        </p:grpSpPr>
        <p:pic>
          <p:nvPicPr>
            <p:cNvPr id="144" name="Google Shape;144;p7"/>
            <p:cNvPicPr preferRelativeResize="0"/>
            <p:nvPr/>
          </p:nvPicPr>
          <p:blipFill rotWithShape="1">
            <a:blip r:embed="rId3">
              <a:alphaModFix/>
            </a:blip>
            <a:srcRect/>
            <a:stretch/>
          </p:blipFill>
          <p:spPr>
            <a:xfrm>
              <a:off x="4248310" y="3185627"/>
              <a:ext cx="4910252" cy="1956197"/>
            </a:xfrm>
            <a:prstGeom prst="rect">
              <a:avLst/>
            </a:prstGeom>
            <a:noFill/>
            <a:ln>
              <a:noFill/>
            </a:ln>
          </p:spPr>
        </p:pic>
        <p:pic>
          <p:nvPicPr>
            <p:cNvPr id="145" name="Google Shape;145;p7"/>
            <p:cNvPicPr preferRelativeResize="0"/>
            <p:nvPr/>
          </p:nvPicPr>
          <p:blipFill rotWithShape="1">
            <a:blip r:embed="rId4">
              <a:alphaModFix/>
            </a:blip>
            <a:srcRect/>
            <a:stretch/>
          </p:blipFill>
          <p:spPr>
            <a:xfrm>
              <a:off x="5936016" y="2190760"/>
              <a:ext cx="3208926" cy="2720031"/>
            </a:xfrm>
            <a:prstGeom prst="rect">
              <a:avLst/>
            </a:prstGeom>
            <a:noFill/>
            <a:ln>
              <a:noFill/>
            </a:ln>
          </p:spPr>
        </p:pic>
        <p:pic>
          <p:nvPicPr>
            <p:cNvPr id="146" name="Google Shape;146;p7"/>
            <p:cNvPicPr preferRelativeResize="0"/>
            <p:nvPr/>
          </p:nvPicPr>
          <p:blipFill rotWithShape="1">
            <a:blip r:embed="rId3">
              <a:alphaModFix/>
            </a:blip>
            <a:srcRect/>
            <a:stretch/>
          </p:blipFill>
          <p:spPr>
            <a:xfrm>
              <a:off x="-53293" y="3185627"/>
              <a:ext cx="4910252" cy="1956197"/>
            </a:xfrm>
            <a:prstGeom prst="rect">
              <a:avLst/>
            </a:prstGeom>
            <a:noFill/>
            <a:ln>
              <a:noFill/>
            </a:ln>
          </p:spPr>
        </p:pic>
      </p:grpSp>
      <p:pic>
        <p:nvPicPr>
          <p:cNvPr id="147" name="Google Shape;147;p7"/>
          <p:cNvPicPr preferRelativeResize="0"/>
          <p:nvPr/>
        </p:nvPicPr>
        <p:blipFill rotWithShape="1">
          <a:blip r:embed="rId5">
            <a:alphaModFix/>
          </a:blip>
          <a:srcRect/>
          <a:stretch/>
        </p:blipFill>
        <p:spPr>
          <a:xfrm>
            <a:off x="72321" y="-1143000"/>
            <a:ext cx="1617612" cy="910415"/>
          </a:xfrm>
          <a:prstGeom prst="rect">
            <a:avLst/>
          </a:prstGeom>
          <a:noFill/>
          <a:ln>
            <a:noFill/>
          </a:ln>
        </p:spPr>
      </p:pic>
      <p:pic>
        <p:nvPicPr>
          <p:cNvPr id="148" name="Google Shape;148;p7"/>
          <p:cNvPicPr preferRelativeResize="0"/>
          <p:nvPr/>
        </p:nvPicPr>
        <p:blipFill rotWithShape="1">
          <a:blip r:embed="rId6">
            <a:alphaModFix/>
          </a:blip>
          <a:srcRect/>
          <a:stretch/>
        </p:blipFill>
        <p:spPr>
          <a:xfrm>
            <a:off x="102111" y="195172"/>
            <a:ext cx="1402843" cy="780455"/>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spd="slow" p14:dur="1600" advClick="0">
        <p:blinds dir="vert"/>
      </p:transition>
    </mc:Choice>
    <mc:Fallback>
      <p:transition spd="slow" advClick="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42"/>
                                        </p:tgtEl>
                                        <p:attrNameLst>
                                          <p:attrName>style.visibility</p:attrName>
                                        </p:attrNameLst>
                                      </p:cBhvr>
                                      <p:to>
                                        <p:strVal val="visible"/>
                                      </p:to>
                                    </p:set>
                                    <p:animEffect transition="in" filter="fade">
                                      <p:cBhvr>
                                        <p:cTn id="7" dur="500"/>
                                        <p:tgtEl>
                                          <p:spTgt spid="1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pic>
        <p:nvPicPr>
          <p:cNvPr id="153" name="Google Shape;153;p8"/>
          <p:cNvPicPr preferRelativeResize="0"/>
          <p:nvPr/>
        </p:nvPicPr>
        <p:blipFill rotWithShape="1">
          <a:blip r:embed="rId3">
            <a:alphaModFix/>
          </a:blip>
          <a:srcRect/>
          <a:stretch/>
        </p:blipFill>
        <p:spPr>
          <a:xfrm>
            <a:off x="156845" y="216535"/>
            <a:ext cx="1591945" cy="882650"/>
          </a:xfrm>
          <a:prstGeom prst="rect">
            <a:avLst/>
          </a:prstGeom>
          <a:noFill/>
          <a:ln>
            <a:noFill/>
          </a:ln>
        </p:spPr>
      </p:pic>
      <p:sp>
        <p:nvSpPr>
          <p:cNvPr id="154" name="Google Shape;154;p8"/>
          <p:cNvSpPr/>
          <p:nvPr/>
        </p:nvSpPr>
        <p:spPr>
          <a:xfrm>
            <a:off x="2012315" y="313055"/>
            <a:ext cx="8761095" cy="1172210"/>
          </a:xfrm>
          <a:prstGeom prst="rect">
            <a:avLst/>
          </a:prstGeom>
          <a:noFill/>
          <a:ln>
            <a:noFill/>
          </a:ln>
        </p:spPr>
        <p:txBody>
          <a:bodyPr spcFirstLastPara="1" wrap="square" lIns="91425" tIns="45700" rIns="91425" bIns="45700" anchor="t" anchorCtr="0">
            <a:noAutofit/>
          </a:bodyPr>
          <a:lstStyle/>
          <a:p>
            <a:pPr marL="0" marR="0" lvl="0" indent="0" algn="just" rtl="0">
              <a:lnSpc>
                <a:spcPct val="150000"/>
              </a:lnSpc>
              <a:spcBef>
                <a:spcPts val="0"/>
              </a:spcBef>
              <a:spcAft>
                <a:spcPts val="0"/>
              </a:spcAft>
              <a:buNone/>
            </a:pPr>
            <a:r>
              <a:rPr lang="en-US" sz="4000" b="1">
                <a:solidFill>
                  <a:srgbClr val="FF0000"/>
                </a:solidFill>
                <a:latin typeface="Times"/>
                <a:ea typeface="Times"/>
                <a:cs typeface="Times"/>
                <a:sym typeface="Times"/>
              </a:rPr>
              <a:t>BỐC THĂM Ý TƯỞNG LẠ</a:t>
            </a:r>
            <a:endParaRPr sz="4000" b="0" i="0" u="none" strike="noStrike" cap="none">
              <a:solidFill>
                <a:schemeClr val="dk1"/>
              </a:solidFill>
              <a:latin typeface="Times New Roman"/>
              <a:ea typeface="Times New Roman"/>
              <a:cs typeface="Times New Roman"/>
              <a:sym typeface="Times New Roman"/>
            </a:endParaRPr>
          </a:p>
        </p:txBody>
      </p:sp>
      <p:pic>
        <p:nvPicPr>
          <p:cNvPr id="155" name="Google Shape;155;p8"/>
          <p:cNvPicPr preferRelativeResize="0"/>
          <p:nvPr/>
        </p:nvPicPr>
        <p:blipFill rotWithShape="1">
          <a:blip r:embed="rId4">
            <a:alphaModFix/>
          </a:blip>
          <a:srcRect/>
          <a:stretch/>
        </p:blipFill>
        <p:spPr>
          <a:xfrm>
            <a:off x="2012950" y="1537335"/>
            <a:ext cx="8834120" cy="503364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250">
        <p14:flip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p9"/>
          <p:cNvSpPr/>
          <p:nvPr/>
        </p:nvSpPr>
        <p:spPr>
          <a:xfrm>
            <a:off x="389890" y="599440"/>
            <a:ext cx="11610975" cy="6177915"/>
          </a:xfrm>
          <a:prstGeom prst="roundRect">
            <a:avLst>
              <a:gd name="adj" fmla="val 16667"/>
            </a:avLst>
          </a:prstGeom>
          <a:solidFill>
            <a:schemeClr val="lt1"/>
          </a:solidFill>
          <a:ln w="12700" cap="flat" cmpd="sng">
            <a:solidFill>
              <a:srgbClr val="26415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3600" b="0" i="0" u="none" strike="noStrike" cap="none">
              <a:solidFill>
                <a:srgbClr val="50637E"/>
              </a:solidFill>
              <a:latin typeface="Times New Roman"/>
              <a:ea typeface="Times New Roman"/>
              <a:cs typeface="Times New Roman"/>
              <a:sym typeface="Times New Roman"/>
            </a:endParaRPr>
          </a:p>
          <a:p>
            <a:pPr marL="0" marR="0" lvl="0" indent="0" algn="ctr" rtl="0">
              <a:spcBef>
                <a:spcPts val="0"/>
              </a:spcBef>
              <a:spcAft>
                <a:spcPts val="0"/>
              </a:spcAft>
              <a:buNone/>
            </a:pPr>
            <a:r>
              <a:rPr lang="en-US" sz="3600" b="0" i="0" u="none" strike="noStrike" cap="none">
                <a:solidFill>
                  <a:srgbClr val="FF0000"/>
                </a:solidFill>
                <a:latin typeface="Times New Roman"/>
                <a:ea typeface="Times New Roman"/>
                <a:cs typeface="Times New Roman"/>
                <a:sym typeface="Times New Roman"/>
              </a:rPr>
              <a:t>NHIỆM VỤ</a:t>
            </a:r>
            <a:endParaRPr sz="3600" b="0" i="0" u="none" strike="noStrike" cap="none">
              <a:solidFill>
                <a:srgbClr val="50637E"/>
              </a:solidFill>
              <a:latin typeface="Times New Roman"/>
              <a:ea typeface="Times New Roman"/>
              <a:cs typeface="Times New Roman"/>
              <a:sym typeface="Times New Roman"/>
            </a:endParaRPr>
          </a:p>
          <a:p>
            <a:pPr marL="0" marR="0" lvl="0" indent="0" algn="ctr" rtl="0">
              <a:spcBef>
                <a:spcPts val="0"/>
              </a:spcBef>
              <a:spcAft>
                <a:spcPts val="0"/>
              </a:spcAft>
              <a:buNone/>
            </a:pPr>
            <a:r>
              <a:rPr lang="en-US" sz="3600" b="0" i="0" u="none" strike="noStrike" cap="none">
                <a:solidFill>
                  <a:srgbClr val="50637E"/>
                </a:solidFill>
                <a:latin typeface="Times New Roman"/>
                <a:ea typeface="Times New Roman"/>
                <a:cs typeface="Times New Roman"/>
                <a:sym typeface="Times New Roman"/>
              </a:rPr>
              <a:t>HS mỗi nhóm bốc thăm các thẻ ở 3 hộp giấy khác nhau để hoàn thành một câu chuyện trong thời gian 5 phút</a:t>
            </a:r>
            <a:endParaRPr sz="3600" b="0" i="0" u="none" strike="noStrike" cap="none">
              <a:solidFill>
                <a:srgbClr val="50637E"/>
              </a:solidFill>
              <a:latin typeface="Times New Roman"/>
              <a:ea typeface="Times New Roman"/>
              <a:cs typeface="Times New Roman"/>
              <a:sym typeface="Times New Roman"/>
            </a:endParaRPr>
          </a:p>
          <a:p>
            <a:pPr marL="0" marR="0" lvl="0" indent="0" algn="ctr" rtl="0">
              <a:spcBef>
                <a:spcPts val="0"/>
              </a:spcBef>
              <a:spcAft>
                <a:spcPts val="0"/>
              </a:spcAft>
              <a:buNone/>
            </a:pPr>
            <a:r>
              <a:rPr lang="en-US" sz="3600" b="0" i="0" u="none" strike="noStrike" cap="none">
                <a:solidFill>
                  <a:srgbClr val="50637E"/>
                </a:solidFill>
                <a:latin typeface="Times New Roman"/>
                <a:ea typeface="Times New Roman"/>
                <a:cs typeface="Times New Roman"/>
                <a:sym typeface="Times New Roman"/>
              </a:rPr>
              <a:t>- hộp 1: ghi </a:t>
            </a:r>
            <a:r>
              <a:rPr lang="en-US" sz="3600" b="1" i="0" u="none" strike="noStrike" cap="none">
                <a:solidFill>
                  <a:srgbClr val="50637E"/>
                </a:solidFill>
                <a:latin typeface="Times New Roman"/>
                <a:ea typeface="Times New Roman"/>
                <a:cs typeface="Times New Roman"/>
                <a:sym typeface="Times New Roman"/>
              </a:rPr>
              <a:t>nhân vật</a:t>
            </a:r>
            <a:r>
              <a:rPr lang="en-US" sz="3600" b="0" i="0" u="none" strike="noStrike" cap="none">
                <a:solidFill>
                  <a:srgbClr val="50637E"/>
                </a:solidFill>
                <a:latin typeface="Times New Roman"/>
                <a:ea typeface="Times New Roman"/>
                <a:cs typeface="Times New Roman"/>
                <a:sym typeface="Times New Roman"/>
              </a:rPr>
              <a:t> (VD: siêu nhân, mèo biết nói, người máy, phù thủy,...)</a:t>
            </a:r>
            <a:endParaRPr sz="3600" b="0" i="0" u="none" strike="noStrike" cap="none">
              <a:solidFill>
                <a:srgbClr val="50637E"/>
              </a:solidFill>
              <a:latin typeface="Times New Roman"/>
              <a:ea typeface="Times New Roman"/>
              <a:cs typeface="Times New Roman"/>
              <a:sym typeface="Times New Roman"/>
            </a:endParaRPr>
          </a:p>
          <a:p>
            <a:pPr marL="0" marR="0" lvl="0" indent="0" algn="ctr" rtl="0">
              <a:spcBef>
                <a:spcPts val="0"/>
              </a:spcBef>
              <a:spcAft>
                <a:spcPts val="0"/>
              </a:spcAft>
              <a:buNone/>
            </a:pPr>
            <a:r>
              <a:rPr lang="en-US" sz="3600" b="0" i="0" u="none" strike="noStrike" cap="none">
                <a:solidFill>
                  <a:srgbClr val="50637E"/>
                </a:solidFill>
                <a:latin typeface="Times New Roman"/>
                <a:ea typeface="Times New Roman"/>
                <a:cs typeface="Times New Roman"/>
                <a:sym typeface="Times New Roman"/>
              </a:rPr>
              <a:t>- hộp 2: ghi </a:t>
            </a:r>
            <a:r>
              <a:rPr lang="en-US" sz="3600" b="1" i="0" u="none" strike="noStrike" cap="none">
                <a:solidFill>
                  <a:srgbClr val="50637E"/>
                </a:solidFill>
                <a:latin typeface="Times New Roman"/>
                <a:ea typeface="Times New Roman"/>
                <a:cs typeface="Times New Roman"/>
                <a:sym typeface="Times New Roman"/>
              </a:rPr>
              <a:t>bối cảnh</a:t>
            </a:r>
            <a:r>
              <a:rPr lang="en-US" sz="3600" b="0" i="0" u="none" strike="noStrike" cap="none">
                <a:solidFill>
                  <a:srgbClr val="50637E"/>
                </a:solidFill>
                <a:latin typeface="Times New Roman"/>
                <a:ea typeface="Times New Roman"/>
                <a:cs typeface="Times New Roman"/>
                <a:sym typeface="Times New Roman"/>
              </a:rPr>
              <a:t> (VD: trong rừng, dưới biển, trên sao Hỏa, ở thư viện cổ...),</a:t>
            </a:r>
            <a:endParaRPr sz="3600" b="0" i="0" u="none" strike="noStrike" cap="none">
              <a:solidFill>
                <a:srgbClr val="50637E"/>
              </a:solidFill>
              <a:latin typeface="Times New Roman"/>
              <a:ea typeface="Times New Roman"/>
              <a:cs typeface="Times New Roman"/>
              <a:sym typeface="Times New Roman"/>
            </a:endParaRPr>
          </a:p>
          <a:p>
            <a:pPr marL="0" marR="0" lvl="0" indent="0" algn="ctr" rtl="0">
              <a:spcBef>
                <a:spcPts val="0"/>
              </a:spcBef>
              <a:spcAft>
                <a:spcPts val="0"/>
              </a:spcAft>
              <a:buNone/>
            </a:pPr>
            <a:r>
              <a:rPr lang="en-US" sz="3600" b="0" i="0" u="none" strike="noStrike" cap="none">
                <a:solidFill>
                  <a:srgbClr val="50637E"/>
                </a:solidFill>
                <a:latin typeface="Times New Roman"/>
                <a:ea typeface="Times New Roman"/>
                <a:cs typeface="Times New Roman"/>
                <a:sym typeface="Times New Roman"/>
              </a:rPr>
              <a:t>- hộp 3: ghi </a:t>
            </a:r>
            <a:r>
              <a:rPr lang="en-US" sz="3600" b="1" i="0" u="none" strike="noStrike" cap="none">
                <a:solidFill>
                  <a:srgbClr val="50637E"/>
                </a:solidFill>
                <a:latin typeface="Times New Roman"/>
                <a:ea typeface="Times New Roman"/>
                <a:cs typeface="Times New Roman"/>
                <a:sym typeface="Times New Roman"/>
              </a:rPr>
              <a:t>tình huống</a:t>
            </a:r>
            <a:r>
              <a:rPr lang="en-US" sz="3600" b="0" i="0" u="none" strike="noStrike" cap="none">
                <a:solidFill>
                  <a:srgbClr val="50637E"/>
                </a:solidFill>
                <a:latin typeface="Times New Roman"/>
                <a:ea typeface="Times New Roman"/>
                <a:cs typeface="Times New Roman"/>
                <a:sym typeface="Times New Roman"/>
              </a:rPr>
              <a:t> (VD: mất trí nhớ, đang đi tìm báu vật, bị truy đuổi...).</a:t>
            </a:r>
            <a:endParaRPr sz="3600" b="0" i="0" u="none" strike="noStrike" cap="none">
              <a:solidFill>
                <a:srgbClr val="50637E"/>
              </a:solidFill>
              <a:latin typeface="Times New Roman"/>
              <a:ea typeface="Times New Roman"/>
              <a:cs typeface="Times New Roman"/>
              <a:sym typeface="Times New Roman"/>
            </a:endParaRPr>
          </a:p>
          <a:p>
            <a:pPr marL="0" marR="0" lvl="0" indent="0" algn="ctr" rtl="0">
              <a:spcBef>
                <a:spcPts val="0"/>
              </a:spcBef>
              <a:spcAft>
                <a:spcPts val="0"/>
              </a:spcAft>
              <a:buNone/>
            </a:pPr>
            <a:r>
              <a:rPr lang="en-US" sz="3600" b="0" i="0" u="none" strike="noStrike" cap="none">
                <a:solidFill>
                  <a:srgbClr val="50637E"/>
                </a:solidFill>
                <a:latin typeface="Times New Roman"/>
                <a:ea typeface="Times New Roman"/>
                <a:cs typeface="Times New Roman"/>
                <a:sym typeface="Times New Roman"/>
              </a:rPr>
              <a:t>- HS các nhóm lên chia sẻ</a:t>
            </a:r>
            <a:endParaRPr sz="3600" b="0" i="0" u="none" strike="noStrike" cap="none">
              <a:solidFill>
                <a:srgbClr val="50637E"/>
              </a:solidFill>
              <a:latin typeface="Times New Roman"/>
              <a:ea typeface="Times New Roman"/>
              <a:cs typeface="Times New Roman"/>
              <a:sym typeface="Times New Roman"/>
            </a:endParaRPr>
          </a:p>
          <a:p>
            <a:pPr marL="0" marR="0" lvl="0" indent="0" algn="ctr" rtl="0">
              <a:spcBef>
                <a:spcPts val="0"/>
              </a:spcBef>
              <a:spcAft>
                <a:spcPts val="0"/>
              </a:spcAft>
              <a:buNone/>
            </a:pPr>
            <a:r>
              <a:rPr lang="en-US" sz="3600" b="0" i="0" u="none" strike="noStrike" cap="none">
                <a:solidFill>
                  <a:srgbClr val="50637E"/>
                </a:solidFill>
                <a:latin typeface="Times New Roman"/>
                <a:ea typeface="Times New Roman"/>
                <a:cs typeface="Times New Roman"/>
                <a:sym typeface="Times New Roman"/>
              </a:rPr>
              <a:t> </a:t>
            </a:r>
            <a:endParaRPr sz="3600" b="0" i="0" u="none" strike="noStrike" cap="none">
              <a:solidFill>
                <a:srgbClr val="50637E"/>
              </a:solidFill>
              <a:latin typeface="Times New Roman"/>
              <a:ea typeface="Times New Roman"/>
              <a:cs typeface="Times New Roman"/>
              <a:sym typeface="Times New Roman"/>
            </a:endParaRPr>
          </a:p>
          <a:p>
            <a:pPr marL="0" marR="0" lvl="0" indent="0" algn="ctr" rtl="0">
              <a:spcBef>
                <a:spcPts val="0"/>
              </a:spcBef>
              <a:spcAft>
                <a:spcPts val="0"/>
              </a:spcAft>
              <a:buNone/>
            </a:pPr>
            <a:endParaRPr sz="3600" b="0" i="0" u="none" strike="noStrike" cap="none">
              <a:solidFill>
                <a:srgbClr val="50637E"/>
              </a:solidFill>
              <a:latin typeface="Times New Roman"/>
              <a:ea typeface="Times New Roman"/>
              <a:cs typeface="Times New Roman"/>
              <a:sym typeface="Times New Roman"/>
            </a:endParaRPr>
          </a:p>
        </p:txBody>
      </p:sp>
      <p:pic>
        <p:nvPicPr>
          <p:cNvPr id="161" name="Google Shape;161;p9"/>
          <p:cNvPicPr preferRelativeResize="0"/>
          <p:nvPr/>
        </p:nvPicPr>
        <p:blipFill rotWithShape="1">
          <a:blip r:embed="rId3">
            <a:alphaModFix/>
          </a:blip>
          <a:srcRect/>
          <a:stretch/>
        </p:blipFill>
        <p:spPr>
          <a:xfrm>
            <a:off x="102111" y="195172"/>
            <a:ext cx="1402843" cy="78045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250">
        <p14:flip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1433</Words>
  <Application>Microsoft Office PowerPoint</Application>
  <PresentationFormat>Widescreen</PresentationFormat>
  <Paragraphs>107</Paragraphs>
  <Slides>45</Slides>
  <Notes>45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45</vt:i4>
      </vt:variant>
    </vt:vector>
  </HeadingPairs>
  <TitlesOfParts>
    <vt:vector size="52" baseType="lpstr">
      <vt:lpstr>Algerian</vt:lpstr>
      <vt:lpstr>Arial</vt:lpstr>
      <vt:lpstr>Calibri</vt:lpstr>
      <vt:lpstr>Noto Sans Symbols</vt:lpstr>
      <vt:lpstr>Times</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Vu Quang</cp:lastModifiedBy>
  <cp:revision>1</cp:revision>
  <dcterms:created xsi:type="dcterms:W3CDTF">2025-04-03T14:03:00Z</dcterms:created>
  <dcterms:modified xsi:type="dcterms:W3CDTF">2025-07-23T08:53:45Z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572C0F9D74C849F789530718107652B6_13</vt:lpwstr>
  </property>
  <property fmtid="{D5CDD505-2E9C-101B-9397-08002B2CF9AE}" pid="3" name="KSOProductBuildVer">
    <vt:lpwstr>1033-12.2.0.21179</vt:lpwstr>
  </property>
</Properties>
</file>